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0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0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76" r:id="rId13"/>
    <p:sldId id="277" r:id="rId14"/>
    <p:sldId id="268" r:id="rId15"/>
    <p:sldId id="278" r:id="rId16"/>
    <p:sldId id="269" r:id="rId17"/>
    <p:sldId id="271" r:id="rId18"/>
    <p:sldId id="280" r:id="rId19"/>
    <p:sldId id="273" r:id="rId20"/>
    <p:sldId id="282" r:id="rId21"/>
    <p:sldId id="283" r:id="rId22"/>
    <p:sldId id="284" r:id="rId23"/>
    <p:sldId id="285" r:id="rId24"/>
    <p:sldId id="274" r:id="rId25"/>
    <p:sldId id="286" r:id="rId26"/>
    <p:sldId id="287" r:id="rId27"/>
    <p:sldId id="288" r:id="rId28"/>
    <p:sldId id="289" r:id="rId29"/>
    <p:sldId id="290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275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9" r:id="rId46"/>
    <p:sldId id="308" r:id="rId47"/>
    <p:sldId id="310" r:id="rId48"/>
    <p:sldId id="311" r:id="rId49"/>
    <p:sldId id="312" r:id="rId50"/>
    <p:sldId id="313" r:id="rId51"/>
    <p:sldId id="314" r:id="rId52"/>
    <p:sldId id="315" r:id="rId53"/>
    <p:sldId id="316" r:id="rId54"/>
    <p:sldId id="317" r:id="rId55"/>
    <p:sldId id="318" r:id="rId56"/>
    <p:sldId id="319" r:id="rId57"/>
    <p:sldId id="320" r:id="rId58"/>
    <p:sldId id="321" r:id="rId59"/>
    <p:sldId id="322" r:id="rId60"/>
    <p:sldId id="323" r:id="rId61"/>
    <p:sldId id="324" r:id="rId62"/>
    <p:sldId id="325" r:id="rId63"/>
    <p:sldId id="327" r:id="rId64"/>
    <p:sldId id="328" r:id="rId65"/>
    <p:sldId id="329" r:id="rId66"/>
    <p:sldId id="330" r:id="rId67"/>
    <p:sldId id="331" r:id="rId68"/>
    <p:sldId id="332" r:id="rId69"/>
    <p:sldId id="333" r:id="rId70"/>
    <p:sldId id="334" r:id="rId71"/>
    <p:sldId id="335" r:id="rId72"/>
    <p:sldId id="336" r:id="rId73"/>
    <p:sldId id="337" r:id="rId74"/>
    <p:sldId id="338" r:id="rId75"/>
    <p:sldId id="339" r:id="rId76"/>
    <p:sldId id="340" r:id="rId77"/>
    <p:sldId id="341" r:id="rId78"/>
    <p:sldId id="342" r:id="rId79"/>
    <p:sldId id="343" r:id="rId80"/>
    <p:sldId id="344" r:id="rId81"/>
    <p:sldId id="345" r:id="rId82"/>
    <p:sldId id="346" r:id="rId83"/>
    <p:sldId id="347" r:id="rId84"/>
    <p:sldId id="348" r:id="rId85"/>
    <p:sldId id="349" r:id="rId86"/>
    <p:sldId id="350" r:id="rId87"/>
    <p:sldId id="351" r:id="rId88"/>
    <p:sldId id="352" r:id="rId89"/>
    <p:sldId id="353" r:id="rId90"/>
    <p:sldId id="354" r:id="rId91"/>
    <p:sldId id="355" r:id="rId92"/>
    <p:sldId id="356" r:id="rId93"/>
    <p:sldId id="357" r:id="rId94"/>
    <p:sldId id="358" r:id="rId95"/>
    <p:sldId id="359" r:id="rId96"/>
    <p:sldId id="365" r:id="rId97"/>
    <p:sldId id="360" r:id="rId98"/>
    <p:sldId id="361" r:id="rId99"/>
    <p:sldId id="362" r:id="rId100"/>
    <p:sldId id="363" r:id="rId101"/>
    <p:sldId id="364" r:id="rId102"/>
    <p:sldId id="366" r:id="rId103"/>
    <p:sldId id="367" r:id="rId104"/>
    <p:sldId id="368" r:id="rId105"/>
    <p:sldId id="369" r:id="rId106"/>
    <p:sldId id="370" r:id="rId107"/>
    <p:sldId id="374" r:id="rId10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4" autoAdjust="0"/>
    <p:restoredTop sz="94660"/>
  </p:normalViewPr>
  <p:slideViewPr>
    <p:cSldViewPr>
      <p:cViewPr varScale="1">
        <p:scale>
          <a:sx n="86" d="100"/>
          <a:sy n="86" d="100"/>
        </p:scale>
        <p:origin x="-7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notesMaster" Target="notesMasters/notesMaster1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CBF629-B2F1-4A3B-8F5D-A754466340C1}" type="datetimeFigureOut">
              <a:rPr lang="en-US" smtClean="0"/>
              <a:pPr/>
              <a:t>11/10/2010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5179CD-9FC5-443E-940E-2FF67440240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7B0A2-4435-487E-A834-B4A0D91DE8AC}" type="datetime1">
              <a:rPr lang="en-US" smtClean="0"/>
              <a:pPr/>
              <a:t>11/10/2010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81DE3-9311-48C2-AA1D-EB2401D47F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34D6A-A492-45EB-A534-C9D6CEA1C401}" type="datetime1">
              <a:rPr lang="en-US" smtClean="0"/>
              <a:pPr/>
              <a:t>11/10/2010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81DE3-9311-48C2-AA1D-EB2401D47F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C27A7-C362-4152-A390-870F506B94D5}" type="datetime1">
              <a:rPr lang="en-US" smtClean="0"/>
              <a:pPr/>
              <a:t>11/10/2010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81DE3-9311-48C2-AA1D-EB2401D47F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9BF62-3EF8-44D3-9E98-9F747781A10B}" type="datetime1">
              <a:rPr lang="en-US" smtClean="0"/>
              <a:pPr/>
              <a:t>11/10/2010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81DE3-9311-48C2-AA1D-EB2401D47F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FFF0D-43E3-4129-9C99-CD1855D6E586}" type="datetime1">
              <a:rPr lang="en-US" smtClean="0"/>
              <a:pPr/>
              <a:t>11/10/2010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81DE3-9311-48C2-AA1D-EB2401D47F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5F6EF-3F9E-4AD2-A5BA-7FFC266CFD2A}" type="datetime1">
              <a:rPr lang="en-US" smtClean="0"/>
              <a:pPr/>
              <a:t>11/10/2010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81DE3-9311-48C2-AA1D-EB2401D47F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700A3-10C2-4E4A-B68A-0EA079363A65}" type="datetime1">
              <a:rPr lang="en-US" smtClean="0"/>
              <a:pPr/>
              <a:t>11/10/2010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81DE3-9311-48C2-AA1D-EB2401D47F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55165-DCDC-45C0-84BA-056782FD0236}" type="datetime1">
              <a:rPr lang="en-US" smtClean="0"/>
              <a:pPr/>
              <a:t>11/10/2010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81DE3-9311-48C2-AA1D-EB2401D47F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99FB3-92A5-4622-A685-23BD6F7EB58C}" type="datetime1">
              <a:rPr lang="en-US" smtClean="0"/>
              <a:pPr/>
              <a:t>11/10/2010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81DE3-9311-48C2-AA1D-EB2401D47F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21590-84A8-43CA-8A85-0D5BF0D1FD0C}" type="datetime1">
              <a:rPr lang="en-US" smtClean="0"/>
              <a:pPr/>
              <a:t>11/10/2010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81DE3-9311-48C2-AA1D-EB2401D47F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09CCA-8800-4492-ABAE-B89F1789A6D7}" type="datetime1">
              <a:rPr lang="en-US" smtClean="0"/>
              <a:pPr/>
              <a:t>11/10/2010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81DE3-9311-48C2-AA1D-EB2401D47F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F0887-01A2-4F70-BA7F-31E84E8F4E54}" type="datetime1">
              <a:rPr lang="en-US" smtClean="0"/>
              <a:pPr/>
              <a:t>11/10/2010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C81DE3-9311-48C2-AA1D-EB2401D47F2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mailto:themaincheese@yourdomain.com" TargetMode="Externa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bcbusinessservices.com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yourblogname.com/wp-admin" TargetMode="Externa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hyperlink" Target="http://en.gravatar.com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762000"/>
            <a:ext cx="9144000" cy="1905000"/>
          </a:xfrm>
        </p:spPr>
        <p:txBody>
          <a:bodyPr>
            <a:normAutofit/>
          </a:bodyPr>
          <a:lstStyle/>
          <a:p>
            <a:r>
              <a:rPr lang="en-US" sz="6000" b="1" dirty="0" err="1">
                <a:solidFill>
                  <a:schemeClr val="tx1"/>
                </a:solidFill>
                <a:latin typeface="David" pitchFamily="34" charset="-79"/>
                <a:ea typeface="PMingLiU" pitchFamily="18" charset="-120"/>
                <a:cs typeface="David" pitchFamily="34" charset="-79"/>
              </a:rPr>
              <a:t>WordPress</a:t>
            </a:r>
            <a:r>
              <a:rPr lang="en-US" sz="6000" b="1" dirty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 Blog Setup 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858000" y="6248401"/>
            <a:ext cx="2133600" cy="365125"/>
          </a:xfrm>
        </p:spPr>
        <p:txBody>
          <a:bodyPr/>
          <a:lstStyle/>
          <a:p>
            <a:fld id="{EFC81DE3-9311-48C2-AA1D-EB2401D47F2A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 bwMode="white">
          <a:xfrm rot="21114398">
            <a:off x="228534" y="1885467"/>
            <a:ext cx="8686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spc="600" dirty="0" smtClean="0">
                <a:solidFill>
                  <a:srgbClr val="C00000"/>
                </a:solidFill>
                <a:latin typeface="Freestyle Script" pitchFamily="66" charset="0"/>
                <a:cs typeface="David" pitchFamily="34" charset="-79"/>
              </a:rPr>
              <a:t>Made Easy</a:t>
            </a:r>
            <a:endParaRPr lang="en-US" sz="9600" spc="600" dirty="0">
              <a:solidFill>
                <a:srgbClr val="C00000"/>
              </a:solidFill>
              <a:latin typeface="Freestyle Script" pitchFamily="66" charset="0"/>
              <a:cs typeface="David" pitchFamily="34" charset="-79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8" name="Picture 17" descr="blue-x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9000" y="3810000"/>
            <a:ext cx="2381250" cy="2381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r>
              <a:rPr lang="en-US" sz="4900" b="1" dirty="0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Step #2: Find a Domain Registrar &amp; a Webhost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</p:spPr>
        <p:txBody>
          <a:bodyPr/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Domain Registrar = where you buy your domains</a:t>
            </a:r>
          </a:p>
          <a:p>
            <a:pPr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Web Host = where your new blog will live</a:t>
            </a: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Some Companies Offer Both Services</a:t>
            </a: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10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/>
          </a:bodyPr>
          <a:lstStyle/>
          <a:p>
            <a:pPr algn="l"/>
            <a:r>
              <a:rPr lang="en-US" sz="4000" b="1" dirty="0" smtClean="0">
                <a:latin typeface="David" pitchFamily="34" charset="-79"/>
                <a:cs typeface="David" pitchFamily="34" charset="-79"/>
              </a:rPr>
              <a:t>Adding Photos to Your Posts</a:t>
            </a:r>
            <a:endParaRPr lang="en-US" sz="40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68763"/>
          </a:xfrm>
        </p:spPr>
        <p:txBody>
          <a:bodyPr>
            <a:normAutofit/>
          </a:bodyPr>
          <a:lstStyle/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Click on the “image” icon in the horizontal menu tab above your post text area and it will prompt you to upload a photo and help you position it. </a:t>
            </a: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100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429000"/>
            <a:ext cx="8382000" cy="87438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/>
          </a:bodyPr>
          <a:lstStyle/>
          <a:p>
            <a:pPr algn="l"/>
            <a:r>
              <a:rPr lang="en-US" sz="4000" b="1" dirty="0" smtClean="0">
                <a:latin typeface="David" pitchFamily="34" charset="-79"/>
                <a:cs typeface="David" pitchFamily="34" charset="-79"/>
              </a:rPr>
              <a:t>Using the All In One SEO </a:t>
            </a:r>
            <a:r>
              <a:rPr lang="en-US" sz="4000" b="1" dirty="0" err="1" smtClean="0">
                <a:latin typeface="David" pitchFamily="34" charset="-79"/>
                <a:cs typeface="David" pitchFamily="34" charset="-79"/>
              </a:rPr>
              <a:t>Plugin</a:t>
            </a:r>
            <a:endParaRPr lang="en-US" sz="40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687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If your title is catchy, but does not have good keywords, this is your chance to tell Google what your post is really about.</a:t>
            </a: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101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pic53-allinoneSE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2819400"/>
            <a:ext cx="8229600" cy="3283528"/>
          </a:xfrm>
          <a:prstGeom prst="rect">
            <a:avLst/>
          </a:prstGeom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/>
          </a:bodyPr>
          <a:lstStyle/>
          <a:p>
            <a:pPr algn="l"/>
            <a:r>
              <a:rPr lang="en-US" sz="4000" b="1" dirty="0" smtClean="0">
                <a:latin typeface="David" pitchFamily="34" charset="-79"/>
                <a:cs typeface="David" pitchFamily="34" charset="-79"/>
              </a:rPr>
              <a:t>Publishing or Scheduling Your Posts</a:t>
            </a:r>
            <a:endParaRPr lang="en-US" sz="40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295400"/>
            <a:ext cx="3886200" cy="48006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To publish your posts right away, select the blue “Publish” button</a:t>
            </a: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To schedule for a later time/date, edit the time/date &amp; click the gray OK button.</a:t>
            </a: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Then click “Publish”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102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pic54-publis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81600" y="914400"/>
            <a:ext cx="3098800" cy="2298103"/>
          </a:xfrm>
          <a:prstGeom prst="rect">
            <a:avLst/>
          </a:prstGeom>
        </p:spPr>
      </p:pic>
      <p:pic>
        <p:nvPicPr>
          <p:cNvPr id="11" name="Picture 10" descr="pic55-publish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0" y="3352800"/>
            <a:ext cx="2971800" cy="2971800"/>
          </a:xfrm>
          <a:prstGeom prst="rect">
            <a:avLst/>
          </a:prstGeom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/>
          </a:bodyPr>
          <a:lstStyle/>
          <a:p>
            <a:pPr algn="l"/>
            <a:r>
              <a:rPr lang="en-US" sz="4000" b="1" dirty="0" smtClean="0">
                <a:latin typeface="David" pitchFamily="34" charset="-79"/>
                <a:cs typeface="David" pitchFamily="34" charset="-79"/>
              </a:rPr>
              <a:t>Editing Posts</a:t>
            </a:r>
            <a:endParaRPr lang="en-US" sz="40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4196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Edit before </a:t>
            </a:r>
            <a:r>
              <a:rPr lang="en-US" sz="2400" b="1" u="sng" dirty="0" smtClean="0">
                <a:latin typeface="Arial" pitchFamily="34" charset="0"/>
                <a:cs typeface="Arial" pitchFamily="34" charset="0"/>
              </a:rPr>
              <a:t>or after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you publish</a:t>
            </a: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Click “Posts” under the “Posts” tab</a:t>
            </a: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Choose your post from the listing and edit as needed.</a:t>
            </a: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Save your work!</a:t>
            </a: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103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pic56-post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9800" y="1981200"/>
            <a:ext cx="2184400" cy="939800"/>
          </a:xfrm>
          <a:prstGeom prst="rect">
            <a:avLst/>
          </a:prstGeom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/>
          </a:bodyPr>
          <a:lstStyle/>
          <a:p>
            <a:pPr algn="l"/>
            <a:r>
              <a:rPr lang="en-US" sz="4000" b="1" dirty="0" smtClean="0">
                <a:latin typeface="David" pitchFamily="34" charset="-79"/>
                <a:cs typeface="David" pitchFamily="34" charset="-79"/>
              </a:rPr>
              <a:t>Creating Pages</a:t>
            </a:r>
            <a:endParaRPr lang="en-US" sz="4000" b="1" dirty="0">
              <a:latin typeface="David" pitchFamily="34" charset="-79"/>
              <a:cs typeface="David" pitchFamily="34" charset="-79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687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Creating “Pages” is very similar to creating “Posts”</a:t>
            </a:r>
          </a:p>
          <a:p>
            <a:pPr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Use pages to answer FAQ, offer contact info, or product information.</a:t>
            </a: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104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p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90800" y="2209800"/>
            <a:ext cx="3615070" cy="1828800"/>
          </a:xfrm>
          <a:prstGeom prst="rect">
            <a:avLst/>
          </a:prstGeom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/>
          </a:bodyPr>
          <a:lstStyle/>
          <a:p>
            <a:pPr algn="l"/>
            <a:r>
              <a:rPr lang="en-US" sz="4000" b="1" dirty="0" smtClean="0">
                <a:latin typeface="David" pitchFamily="34" charset="-79"/>
                <a:cs typeface="David" pitchFamily="34" charset="-79"/>
              </a:rPr>
              <a:t>Adding Widgets to Your Design</a:t>
            </a:r>
            <a:endParaRPr lang="en-US" sz="40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687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Click “Appearance” to find </a:t>
            </a:r>
          </a:p>
          <a:p>
            <a:pPr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lvl="4"/>
            <a:r>
              <a:rPr lang="en-US" sz="2400" dirty="0" smtClean="0">
                <a:latin typeface="Arial" pitchFamily="34" charset="0"/>
                <a:cs typeface="Arial" pitchFamily="34" charset="0"/>
              </a:rPr>
              <a:t>your Theme options (if there are any), </a:t>
            </a:r>
          </a:p>
          <a:p>
            <a:pPr lvl="4"/>
            <a:r>
              <a:rPr lang="en-US" sz="2400" dirty="0" smtClean="0">
                <a:latin typeface="Arial" pitchFamily="34" charset="0"/>
                <a:cs typeface="Arial" pitchFamily="34" charset="0"/>
              </a:rPr>
              <a:t>your Themes, </a:t>
            </a:r>
          </a:p>
          <a:p>
            <a:pPr lvl="4"/>
            <a:r>
              <a:rPr lang="en-US" sz="2400" dirty="0" smtClean="0">
                <a:latin typeface="Arial" pitchFamily="34" charset="0"/>
                <a:cs typeface="Arial" pitchFamily="34" charset="0"/>
              </a:rPr>
              <a:t>an editor (to customize any of the coded page files) </a:t>
            </a:r>
          </a:p>
          <a:p>
            <a:pPr lvl="4"/>
            <a:r>
              <a:rPr lang="en-US" sz="2400" dirty="0" smtClean="0">
                <a:latin typeface="Arial" pitchFamily="34" charset="0"/>
                <a:cs typeface="Arial" pitchFamily="34" charset="0"/>
              </a:rPr>
              <a:t>and your widgets</a:t>
            </a: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105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/>
          </a:bodyPr>
          <a:lstStyle/>
          <a:p>
            <a:pPr algn="l"/>
            <a:r>
              <a:rPr lang="en-US" sz="4000" b="1" dirty="0" smtClean="0">
                <a:latin typeface="David" pitchFamily="34" charset="-79"/>
                <a:cs typeface="David" pitchFamily="34" charset="-79"/>
              </a:rPr>
              <a:t>Adding Widgets to Your Design</a:t>
            </a:r>
            <a:endParaRPr lang="en-US" sz="40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3735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Widgets =  the sidebars that appear on the blog</a:t>
            </a: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Drag and drop them in the “Sidebar” section to make them instantly appear in your blog:</a:t>
            </a: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106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pic57-widget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3200400"/>
            <a:ext cx="8001000" cy="2888448"/>
          </a:xfrm>
          <a:prstGeom prst="rect">
            <a:avLst/>
          </a:prstGeom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1905000"/>
          </a:xfrm>
        </p:spPr>
        <p:txBody>
          <a:bodyPr anchor="t" anchorCtr="1">
            <a:norm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</a:rPr>
              <a:t>Note to presenter!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800" b="1" dirty="0" smtClean="0"/>
              <a:t>Add your call to action here!</a:t>
            </a:r>
            <a:endParaRPr lang="en-US" sz="48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107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go-daddy-create-accou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52600" y="3048000"/>
            <a:ext cx="5705475" cy="20193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r>
              <a:rPr lang="en-US" sz="4900" b="1" dirty="0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Using GoDaddy.com to Register Your Domain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2057401"/>
            <a:ext cx="8229600" cy="20574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Create an account by clicking on whatever “create account” or “sign up” button they provide.</a:t>
            </a:r>
          </a:p>
          <a:p>
            <a:pPr marL="514350" indent="-514350"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11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r>
              <a:rPr lang="en-US" sz="4900" b="1" dirty="0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Register Your Domain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38599"/>
          </a:xfrm>
        </p:spPr>
        <p:txBody>
          <a:bodyPr>
            <a:normAutofit/>
          </a:bodyPr>
          <a:lstStyle/>
          <a:p>
            <a:pPr marL="514350" indent="-514350">
              <a:buAutoNum type="arabicPeriod" startAt="2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Fill in your information. </a:t>
            </a:r>
          </a:p>
          <a:p>
            <a:pPr marL="514350" indent="-514350">
              <a:buAutoNum type="arabicPeriod" startAt="2"/>
            </a:pP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 marL="514350" indent="-514350">
              <a:buAutoNum type="arabicPeriod" startAt="2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Use a REAL email address since this will be tied to your domain registration. </a:t>
            </a:r>
          </a:p>
          <a:p>
            <a:pPr marL="514350" indent="-514350">
              <a:buAutoNum type="arabicPeriod" startAt="2"/>
            </a:pP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 marL="514350" indent="-514350">
              <a:buAutoNum type="arabicPeriod" startAt="2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Make a note of your new username and password.</a:t>
            </a:r>
          </a:p>
          <a:p>
            <a:pPr marL="514350" indent="-514350"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12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r>
              <a:rPr lang="en-US" sz="4900" b="1" dirty="0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Register Your Domain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38599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13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go-daddy-create-account-inf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000" y="1219200"/>
            <a:ext cx="5353050" cy="501038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/>
          </a:bodyPr>
          <a:lstStyle/>
          <a:p>
            <a:pPr algn="l"/>
            <a:r>
              <a:rPr lang="en-US" sz="4900" b="1" dirty="0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Register Your Domain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81000" y="1295400"/>
            <a:ext cx="8305800" cy="5181600"/>
          </a:xfrm>
        </p:spPr>
        <p:txBody>
          <a:bodyPr/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Enter your chosen domain name into the search box provided. 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GoDaddy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has two places where you can search. </a:t>
            </a: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On the main page:</a:t>
            </a: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14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go-daddy-search-domain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3124200"/>
            <a:ext cx="6626754" cy="332492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/>
          </a:bodyPr>
          <a:lstStyle/>
          <a:p>
            <a:pPr algn="l"/>
            <a:r>
              <a:rPr lang="en-US" sz="4900" b="1" dirty="0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Register Your Domain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81000" y="1295400"/>
            <a:ext cx="8305800" cy="5181600"/>
          </a:xfrm>
        </p:spPr>
        <p:txBody>
          <a:bodyPr/>
          <a:lstStyle/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Or in the upper corner of their site from most pages:</a:t>
            </a:r>
          </a:p>
          <a:p>
            <a:endParaRPr lang="en-US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15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go-daddy-search-domain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4600" y="3200400"/>
            <a:ext cx="4252790" cy="241458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sz="4900" b="1" dirty="0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Register Your Domain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687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5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Uncheck all extensions except .com, .org,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.net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6. Hit the “Search” button</a:t>
            </a:r>
          </a:p>
          <a:p>
            <a:pPr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7. Repeat the process until you have the name you want</a:t>
            </a:r>
          </a:p>
          <a:p>
            <a:pPr>
              <a:buNone/>
            </a:pP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8.	Click the box next to the domain name you’ve chosen and add it to your Shopping Cart, then Click “Continue to Registration”.</a:t>
            </a:r>
          </a:p>
          <a:p>
            <a:pPr marL="514350" indent="-514350"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sz="2400" dirty="0" smtClean="0">
                <a:latin typeface="Arial" pitchFamily="34" charset="0"/>
                <a:cs typeface="Arial" pitchFamily="34" charset="0"/>
              </a:rPr>
              <a:t>At this point, you'll see offers for many services that you do NOT need. When in doubt, click “No Thanks”.</a:t>
            </a:r>
          </a:p>
          <a:p>
            <a:pPr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16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sz="4900" b="1" dirty="0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Register Your Domain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449763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AutoNum type="arabicPeriod" startAt="9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Choose the length of time you want to register the domain for (1 year, 2 years, etc.)</a:t>
            </a:r>
          </a:p>
          <a:p>
            <a:pPr marL="514350" indent="-514350">
              <a:buAutoNum type="arabicPeriod" startAt="9"/>
            </a:pP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 marL="914400" lvl="1" indent="-514350"/>
            <a:r>
              <a:rPr lang="en-US" sz="2400" dirty="0" smtClean="0">
                <a:latin typeface="Arial" pitchFamily="34" charset="0"/>
                <a:cs typeface="Arial" pitchFamily="34" charset="0"/>
              </a:rPr>
              <a:t>If you can afford it, it’s always less expensive to register it for a longer period of time.</a:t>
            </a:r>
          </a:p>
          <a:p>
            <a:pPr marL="914400" lvl="1" indent="-514350"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10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Click “Continue”</a:t>
            </a:r>
          </a:p>
          <a:p>
            <a:pPr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11. Click “Continue” again to finalize your purchase.</a:t>
            </a:r>
          </a:p>
          <a:p>
            <a:pPr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sz="2400" dirty="0" smtClean="0">
                <a:latin typeface="Arial" pitchFamily="34" charset="0"/>
                <a:cs typeface="Arial" pitchFamily="34" charset="0"/>
              </a:rPr>
              <a:t>Now that you have a domain, it's time to get hosting to make it work.</a:t>
            </a:r>
          </a:p>
          <a:p>
            <a:pPr marL="514350" indent="-514350"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17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sz="4900" b="1" dirty="0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Buying Your </a:t>
            </a:r>
            <a:r>
              <a:rPr lang="en-US" sz="4900" b="1" dirty="0" smtClean="0">
                <a:latin typeface="David" pitchFamily="34" charset="-79"/>
                <a:cs typeface="David" pitchFamily="34" charset="-79"/>
              </a:rPr>
              <a:t>Webhosting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068763"/>
          </a:xfrm>
        </p:spPr>
        <p:txBody>
          <a:bodyPr/>
          <a:lstStyle/>
          <a:p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WordPress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blogs require Linux and PHP to handle scripting and databases</a:t>
            </a: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If you want to host multiple blogs, find a host with “reseller” accounts or “multi-packages”</a:t>
            </a: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18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sz="4900" b="1" dirty="0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Buying Your Webhosting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343400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Four well-recommended companies offering affordable reseller hosting are:</a:t>
            </a:r>
          </a:p>
          <a:p>
            <a:pPr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Hostrocket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Hostgator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 	</a:t>
            </a:r>
          </a:p>
          <a:p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MomWebs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Reliable Webs</a:t>
            </a: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sz="2400" dirty="0" smtClean="0">
                <a:latin typeface="Arial" pitchFamily="34" charset="0"/>
                <a:cs typeface="Arial" pitchFamily="34" charset="0"/>
              </a:rPr>
              <a:t>Prices range from $5.99 per month at time of writing from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Hostrocket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for a reseller account to $12.95 at Reliable Webs for its Multi Plan.</a:t>
            </a: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19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sz="4900" b="1" dirty="0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Why Choose a </a:t>
            </a:r>
            <a:r>
              <a:rPr lang="en-US" sz="4900" b="1" dirty="0" err="1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Wordpress</a:t>
            </a:r>
            <a:r>
              <a:rPr lang="en-US" sz="4900" b="1" dirty="0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 Blog? 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068763"/>
          </a:xfrm>
        </p:spPr>
        <p:txBody>
          <a:bodyPr/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Online Business or Personal Use</a:t>
            </a:r>
          </a:p>
          <a:p>
            <a:pPr>
              <a:buNone/>
            </a:pP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Easy to Install &amp; Use</a:t>
            </a:r>
          </a:p>
          <a:p>
            <a:pPr>
              <a:buNone/>
            </a:pP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Fully Customizable &amp;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Brandable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No Need to Learn Code</a:t>
            </a: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2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b="1" dirty="0" smtClean="0">
                <a:latin typeface="David" pitchFamily="34" charset="-79"/>
                <a:cs typeface="David" pitchFamily="34" charset="-79"/>
              </a:rPr>
              <a:t>Hosting Differences </a:t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200" dirty="0" smtClean="0">
                <a:latin typeface="Arial" pitchFamily="34" charset="0"/>
                <a:cs typeface="Arial" pitchFamily="34" charset="0"/>
              </a:rPr>
              <a:t>Small Hosting Companies:</a:t>
            </a:r>
            <a:endParaRPr lang="en-US" sz="2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Bandwidth restrictions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Email restrictions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Personalized service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Do they offer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cpanel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interface?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Large Hosting Companies: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Content Placeholder 19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Unlimited Bandwidth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Unlimited emails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Less personalized service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Do they offer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cpanel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interface?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20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b="1" dirty="0" smtClean="0">
                <a:latin typeface="David" pitchFamily="34" charset="-79"/>
                <a:cs typeface="David" pitchFamily="34" charset="-79"/>
              </a:rPr>
              <a:t> Purchase Your Hosting Plan	</a:t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Go to your web host’s home page.  </a:t>
            </a:r>
          </a:p>
          <a:p>
            <a:pPr marL="514350" indent="-514350">
              <a:buAutoNum type="arabicPeriod"/>
            </a:pP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 marL="914400" lvl="1" indent="-514350"/>
            <a:r>
              <a:rPr lang="en-US" sz="2400" dirty="0" smtClean="0">
                <a:latin typeface="Arial" pitchFamily="34" charset="0"/>
                <a:cs typeface="Arial" pitchFamily="34" charset="0"/>
              </a:rPr>
              <a:t>Click on either the plan you’ve selected or the company’s “Sign Up” button (both should take you to a sign up screen).</a:t>
            </a: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21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b="1" dirty="0" smtClean="0">
                <a:latin typeface="David" pitchFamily="34" charset="-79"/>
                <a:cs typeface="David" pitchFamily="34" charset="-79"/>
              </a:rPr>
              <a:t>Here's What </a:t>
            </a:r>
            <a:r>
              <a:rPr lang="en-US" b="1" dirty="0" err="1" smtClean="0">
                <a:latin typeface="David" pitchFamily="34" charset="-79"/>
                <a:cs typeface="David" pitchFamily="34" charset="-79"/>
              </a:rPr>
              <a:t>HostGator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> Looks like:</a:t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33400" y="1143000"/>
            <a:ext cx="8229600" cy="4754563"/>
          </a:xfrm>
        </p:spPr>
        <p:txBody>
          <a:bodyPr/>
          <a:lstStyle/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22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host-gator-plan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5400" y="1524000"/>
            <a:ext cx="6829425" cy="469582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r>
              <a:rPr lang="en-US" sz="4900" b="1" dirty="0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Here’s What </a:t>
            </a:r>
            <a:r>
              <a:rPr lang="en-US" sz="4900" b="1" dirty="0" err="1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MomWebs</a:t>
            </a:r>
            <a:r>
              <a:rPr lang="en-US" sz="4900" b="1" dirty="0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 Looks Like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</p:spPr>
        <p:txBody>
          <a:bodyPr/>
          <a:lstStyle/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23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momwebs-plan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6800" y="1748884"/>
            <a:ext cx="7010400" cy="455966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sz="4900" b="1" dirty="0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Purchase Your Hosting Plan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33400" y="1828800"/>
            <a:ext cx="8229600" cy="40687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2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 Make sure if you need more than one domain that you choose a Reseller plan or a Multi package that allows you unlimited domains. </a:t>
            </a:r>
          </a:p>
          <a:p>
            <a:pPr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3.	 If given the option between Linux and Windows hosting, choose Linux.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24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r>
              <a:rPr lang="en-US" b="1" dirty="0" smtClean="0">
                <a:latin typeface="David" pitchFamily="34" charset="-79"/>
                <a:cs typeface="David" pitchFamily="34" charset="-79"/>
              </a:rPr>
              <a:t>Here's What the Screen Will Look Like at Host Gator:</a:t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</p:spPr>
        <p:txBody>
          <a:bodyPr/>
          <a:lstStyle/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25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host-gator-regist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0600" y="1981200"/>
            <a:ext cx="7210425" cy="39433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sz="4000" b="1" dirty="0" smtClean="0">
                <a:latin typeface="David" pitchFamily="34" charset="-79"/>
                <a:cs typeface="David" pitchFamily="34" charset="-79"/>
              </a:rPr>
              <a:t>And Your Options at MomWebs.com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</p:spPr>
        <p:txBody>
          <a:bodyPr/>
          <a:lstStyle/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26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momwebs-regist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9200" y="1676400"/>
            <a:ext cx="6813635" cy="370522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sz="4900" b="1" dirty="0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Purchase Your Hosting Plan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71999"/>
          </a:xfrm>
        </p:spPr>
        <p:txBody>
          <a:bodyPr>
            <a:normAutofit/>
          </a:bodyPr>
          <a:lstStyle/>
          <a:p>
            <a:pPr marL="514350" indent="-514350">
              <a:buAutoNum type="arabicPeriod" startAt="4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If you haven’t purchased your domain and you want your web host do it for you, select “Register New Domain”.</a:t>
            </a:r>
          </a:p>
          <a:p>
            <a:pPr marL="514350" indent="-514350">
              <a:buNone/>
            </a:pP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 marL="514350" indent="-514350">
              <a:buAutoNum type="arabicPeriod" startAt="5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If you have already registered your domain with a domain registry company such as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GoDaddy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or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Dynadot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select “Use Existing Domain”.  </a:t>
            </a:r>
          </a:p>
          <a:p>
            <a:pPr marL="514350" indent="-514350">
              <a:buAutoNum type="arabicPeriod" startAt="5"/>
            </a:pP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 marL="914400" lvl="1" indent="-514350"/>
            <a:r>
              <a:rPr lang="en-US" sz="2400" dirty="0" smtClean="0">
                <a:latin typeface="Arial" pitchFamily="34" charset="0"/>
                <a:cs typeface="Arial" pitchFamily="34" charset="0"/>
              </a:rPr>
              <a:t>Do not select “transfer domain”:  Pointing your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Nameservers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is not a transfer!</a:t>
            </a: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27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sz="4900" b="1" dirty="0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Purchase Your Hosting Plan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068763"/>
          </a:xfrm>
        </p:spPr>
        <p:txBody>
          <a:bodyPr/>
          <a:lstStyle/>
          <a:p>
            <a:pPr marL="514350" indent="-514350">
              <a:buAutoNum type="arabicPeriod" startAt="6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Review your information.  Especially check for spelling mistakes.</a:t>
            </a:r>
          </a:p>
          <a:p>
            <a:pPr marL="514350" indent="-514350"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7.	Choose the billing cycle you prefer (monthly, annually, etc.)</a:t>
            </a:r>
          </a:p>
          <a:p>
            <a:pPr marL="514350" indent="-514350"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8.	When it asks you who you are, select “new customer”, if that option is presented.</a:t>
            </a:r>
          </a:p>
          <a:p>
            <a:pPr marL="514350" indent="-514350">
              <a:buAutoNum type="arabicPeriod" startAt="6"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buAutoNum type="arabicPeriod" startAt="6"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28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sz="4900" b="1" dirty="0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Purchase Your Hosting Plan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068763"/>
          </a:xfrm>
        </p:spPr>
        <p:txBody>
          <a:bodyPr/>
          <a:lstStyle/>
          <a:p>
            <a:pPr marL="514350" indent="-514350">
              <a:buAutoNum type="arabicPeriod" startAt="9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Check your email for your “Welcome” email</a:t>
            </a:r>
          </a:p>
          <a:p>
            <a:pPr marL="514350" indent="-514350"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10.	IMPORTANT! Copy your “Welcome” email information in a safe place. </a:t>
            </a: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29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sz="4900" b="1" dirty="0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What You’ll Learn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8006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How to Choose a Powerful Domain Name</a:t>
            </a: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How to Set Up Hosting Account</a:t>
            </a: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How to Install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Wordpress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How to Change Your Blog Theme</a:t>
            </a: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How to Write Your Posts &amp; Add Graphics</a:t>
            </a: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How to Minimize Security Risks</a:t>
            </a: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3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sz="4900" b="1" dirty="0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Step #3: Changing </a:t>
            </a:r>
            <a:r>
              <a:rPr lang="en-US" sz="4900" b="1" dirty="0" err="1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Nameservers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</p:spPr>
        <p:txBody>
          <a:bodyPr/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Your “Welcome” email will contain the information you need about your name servers. You’ll be looking for 2 lines like this if you picked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Hostgator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for example:</a:t>
            </a:r>
          </a:p>
          <a:p>
            <a:pPr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nsXXX.hostgator.com</a:t>
            </a:r>
          </a:p>
          <a:p>
            <a:pPr algn="ctr"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nsXXX.hostgator.com</a:t>
            </a: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30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sz="4900" b="1" dirty="0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Changing </a:t>
            </a:r>
            <a:r>
              <a:rPr lang="en-US" sz="4900" b="1" dirty="0" err="1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Nameservers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0687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Or if you signed up with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Hostrocket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dnsX.hrnoc.net</a:t>
            </a:r>
          </a:p>
          <a:p>
            <a:pPr algn="ctr"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dnsX.hrnoc.net</a:t>
            </a: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The “X” represents numbers specific to your two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Nameservers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:  The letters “NS” will always feature in a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Nameserver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address somewhere)</a:t>
            </a: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31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sz="4900" b="1" dirty="0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Changing </a:t>
            </a:r>
            <a:r>
              <a:rPr lang="en-US" sz="4900" b="1" dirty="0" err="1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Nameservers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068763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Log back into your original domain registrar account. You'll log into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Dynadot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or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GoDaddy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NOT your web host,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Hostgator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etc.</a:t>
            </a:r>
          </a:p>
          <a:p>
            <a:pPr marL="514350" indent="-514350">
              <a:buAutoNum type="arabicPeriod"/>
            </a:pP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 marL="514350" indent="-514350">
              <a:buAutoNum type="arabicPeriod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Click on “Domains” in the top tab. Then find your domains. (In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GoDaddy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you'll go to “domain management” then to “domain manager” as shown in these photos.)</a:t>
            </a: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32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b="1" dirty="0" smtClean="0">
                <a:latin typeface="David" pitchFamily="34" charset="-79"/>
                <a:cs typeface="David" pitchFamily="34" charset="-79"/>
              </a:rPr>
              <a:t>GoDaddy.com Domain Management</a:t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</p:spPr>
        <p:txBody>
          <a:bodyPr/>
          <a:lstStyle/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33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go-daddy-domains-manage-the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1219200"/>
            <a:ext cx="5380968" cy="388904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Picture 10" descr="go-daddy-domains-manag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3600" y="1219200"/>
            <a:ext cx="2775555" cy="51054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/>
          </a:bodyPr>
          <a:lstStyle/>
          <a:p>
            <a:pPr algn="l"/>
            <a:r>
              <a:rPr lang="en-US" sz="4900" b="1" dirty="0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Changing </a:t>
            </a:r>
            <a:r>
              <a:rPr lang="en-US" sz="4900" b="1" dirty="0" err="1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Nameservers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33400" y="1905000"/>
            <a:ext cx="8229600" cy="3840163"/>
          </a:xfrm>
        </p:spPr>
        <p:txBody>
          <a:bodyPr>
            <a:normAutofit/>
          </a:bodyPr>
          <a:lstStyle/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3.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		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Find your domain in the list of domains and click the box next to your domain name.  </a:t>
            </a: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34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sz="4900" b="1" dirty="0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Changing </a:t>
            </a:r>
            <a:r>
              <a:rPr lang="en-US" sz="4900" b="1" dirty="0" err="1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Nameservers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449763"/>
          </a:xfrm>
        </p:spPr>
        <p:txBody>
          <a:bodyPr/>
          <a:lstStyle/>
          <a:p>
            <a:pPr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4.	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Once you're on the management page for your specific domain, click on the arrow next to “Name Servers” and click “Set Name Servers”. It's the one on the right.</a:t>
            </a: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35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go-daddy-nameservers-wher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3962400"/>
            <a:ext cx="817493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b="1" dirty="0" smtClean="0">
                <a:latin typeface="David" pitchFamily="34" charset="-79"/>
                <a:cs typeface="David" pitchFamily="34" charset="-79"/>
              </a:rPr>
              <a:t>Changing </a:t>
            </a:r>
            <a:r>
              <a:rPr lang="en-US" b="1" dirty="0" err="1" smtClean="0">
                <a:latin typeface="David" pitchFamily="34" charset="-79"/>
                <a:cs typeface="David" pitchFamily="34" charset="-79"/>
              </a:rPr>
              <a:t>Nameservers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029200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eriod" startAt="5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Type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your name server addresses (from the email that you received from your hosting company) into boxes 1 and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2</a:t>
            </a:r>
          </a:p>
          <a:p>
            <a:pPr marL="514350" indent="-514350"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buAutoNum type="arabicPeriod" startAt="5"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buAutoNum type="arabicPeriod" startAt="5"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lvl="0">
              <a:buNone/>
            </a:pPr>
            <a:r>
              <a:rPr lang="en-US" dirty="0" smtClean="0"/>
              <a:t>6.		</a:t>
            </a:r>
            <a:r>
              <a:rPr lang="en-US" sz="2400" dirty="0" smtClean="0"/>
              <a:t>Click </a:t>
            </a:r>
            <a:r>
              <a:rPr lang="en-US" sz="2400" dirty="0"/>
              <a:t>on “</a:t>
            </a:r>
            <a:r>
              <a:rPr lang="en-US" sz="2400" b="1" dirty="0"/>
              <a:t>ok</a:t>
            </a:r>
            <a:r>
              <a:rPr lang="en-US" sz="2400" dirty="0"/>
              <a:t>”.  </a:t>
            </a:r>
          </a:p>
          <a:p>
            <a:pPr>
              <a:buNone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36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2819400"/>
            <a:ext cx="5075238" cy="23907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sz="4900" b="1" dirty="0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Logging in to Your </a:t>
            </a:r>
            <a:r>
              <a:rPr lang="en-US" sz="4900" b="1" dirty="0" err="1" smtClean="0">
                <a:latin typeface="David" pitchFamily="34" charset="-79"/>
                <a:cs typeface="David" pitchFamily="34" charset="-79"/>
              </a:rPr>
              <a:t>Cpanel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687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1.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		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Log into your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cPanel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using either the specific address contained in your “Welcome” email or, simply:</a:t>
            </a:r>
          </a:p>
          <a:p>
            <a:pPr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yourspecificdomainname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].com/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cpanel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E.G.:  http://macblog.com/cpanel</a:t>
            </a: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37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sz="4900" b="1" dirty="0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Logging in to Your </a:t>
            </a:r>
            <a:r>
              <a:rPr lang="en-US" sz="4900" b="1" dirty="0" err="1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Cpanel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</p:spPr>
        <p:txBody>
          <a:bodyPr/>
          <a:lstStyle/>
          <a:p>
            <a:pPr marL="514350" indent="-514350">
              <a:buAutoNum type="arabicPeriod" startAt="2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Enter the username and password given to you in your “Welcome” email. </a:t>
            </a:r>
          </a:p>
          <a:p>
            <a:pPr marL="514350" indent="-514350">
              <a:buNone/>
            </a:pP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 marL="514350" indent="-514350"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	(The email from your hosting company – like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Hostgator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or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MomWebs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– not the one from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Godaddy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.)</a:t>
            </a: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38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sz="4900" b="1" dirty="0" err="1" smtClean="0">
                <a:latin typeface="David" pitchFamily="34" charset="-79"/>
                <a:cs typeface="David" pitchFamily="34" charset="-79"/>
              </a:rPr>
              <a:t>Cpanel</a:t>
            </a:r>
            <a:r>
              <a:rPr lang="en-US" sz="4900" b="1" dirty="0" smtClean="0">
                <a:latin typeface="David" pitchFamily="34" charset="-79"/>
                <a:cs typeface="David" pitchFamily="34" charset="-79"/>
              </a:rPr>
              <a:t> Opening Screen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</p:spPr>
        <p:txBody>
          <a:bodyPr/>
          <a:lstStyle/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39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pic7-cpane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0" y="1143000"/>
            <a:ext cx="4540710" cy="543589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sz="4900" b="1" dirty="0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Why You Need a Hosting Account &amp; Domain Name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</p:spPr>
        <p:txBody>
          <a:bodyPr/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It shows that you're serious about your business</a:t>
            </a:r>
          </a:p>
          <a:p>
            <a:pPr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Building a business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ow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later</a:t>
            </a:r>
          </a:p>
          <a:p>
            <a:pPr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Investment in virtual real estate</a:t>
            </a:r>
          </a:p>
          <a:p>
            <a:pPr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You control your destiny</a:t>
            </a:r>
          </a:p>
          <a:p>
            <a:pPr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More flexibility in making money</a:t>
            </a:r>
          </a:p>
          <a:p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4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sz="4900" b="1" dirty="0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Step #4: Setting Up Email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</p:spPr>
        <p:txBody>
          <a:bodyPr/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Under the “Mail” section, click on “Email accounts” and select and follow the instructions provided for your particular email client (E.G.:  Outlook Express, Mozilla Firefox, etc). </a:t>
            </a: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40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sz="4900" b="1" dirty="0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Setting Up Email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068763"/>
          </a:xfrm>
        </p:spPr>
        <p:txBody>
          <a:bodyPr/>
          <a:lstStyle/>
          <a:p>
            <a:r>
              <a:rPr lang="en-US" sz="2400" dirty="0" smtClean="0"/>
              <a:t>If </a:t>
            </a:r>
            <a:r>
              <a:rPr lang="en-US" sz="2400" dirty="0"/>
              <a:t>you wanted your email address to be “</a:t>
            </a:r>
            <a:r>
              <a:rPr lang="en-US" sz="2400" u="sng" dirty="0">
                <a:hlinkClick r:id="rId2"/>
              </a:rPr>
              <a:t>themaincheese@yourdomain.com</a:t>
            </a:r>
            <a:r>
              <a:rPr lang="en-US" sz="2400" dirty="0"/>
              <a:t>” you'd enter “</a:t>
            </a:r>
            <a:r>
              <a:rPr lang="en-US" sz="2400" dirty="0" err="1"/>
              <a:t>themaincheese</a:t>
            </a:r>
            <a:r>
              <a:rPr lang="en-US" sz="2400" dirty="0"/>
              <a:t>” where it says email.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41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email-account-cpane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600" y="2743200"/>
            <a:ext cx="8085298" cy="3305175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sz="4900" b="1" dirty="0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How to Check Your Emails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371601"/>
            <a:ext cx="8229600" cy="4267200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en-US" dirty="0" smtClean="0"/>
              <a:t>Check </a:t>
            </a:r>
            <a:r>
              <a:rPr lang="en-US" dirty="0"/>
              <a:t>your emails on the </a:t>
            </a:r>
            <a:r>
              <a:rPr lang="en-US" dirty="0" smtClean="0"/>
              <a:t>Web – not recommended</a:t>
            </a:r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AutoNum type="arabicPeriod" startAt="2"/>
            </a:pPr>
            <a:r>
              <a:rPr lang="en-US" dirty="0" smtClean="0"/>
              <a:t>Check </a:t>
            </a:r>
            <a:r>
              <a:rPr lang="en-US" dirty="0"/>
              <a:t>emails in your Email Client (like Outlook or Thunderbird</a:t>
            </a:r>
            <a:r>
              <a:rPr lang="en-US" dirty="0" smtClean="0"/>
              <a:t>)</a:t>
            </a:r>
          </a:p>
          <a:p>
            <a:pPr marL="514350" indent="-514350">
              <a:buAutoNum type="arabicPeriod" startAt="2"/>
            </a:pPr>
            <a:endParaRPr lang="en-US" dirty="0"/>
          </a:p>
          <a:p>
            <a:pPr marL="514350" indent="-514350">
              <a:buAutoNum type="arabicPeriod" startAt="2"/>
            </a:pPr>
            <a:r>
              <a:rPr lang="en-US" dirty="0"/>
              <a:t>Forward your email account into Gmail</a:t>
            </a:r>
            <a:endParaRPr lang="en-US" dirty="0" smtClean="0"/>
          </a:p>
          <a:p>
            <a:pPr marL="1314450" lvl="2" indent="-514350">
              <a:buNone/>
            </a:pPr>
            <a:r>
              <a:rPr lang="en-US" dirty="0" smtClean="0"/>
              <a:t> 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42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b="1" dirty="0" smtClean="0">
                <a:latin typeface="David" pitchFamily="34" charset="-79"/>
                <a:cs typeface="David" pitchFamily="34" charset="-79"/>
              </a:rPr>
              <a:t>Step #5: Installing </a:t>
            </a:r>
            <a:r>
              <a:rPr lang="en-US" b="1" dirty="0" err="1" smtClean="0">
                <a:latin typeface="David" pitchFamily="34" charset="-79"/>
                <a:cs typeface="David" pitchFamily="34" charset="-79"/>
              </a:rPr>
              <a:t>Wordpress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Log in to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cpanel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&amp; look for the word “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Fantastico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De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Luxe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”, along with this symbol</a:t>
            </a:r>
          </a:p>
          <a:p>
            <a:pPr marL="514350" indent="-514350">
              <a:buFont typeface="+mj-lt"/>
              <a:buAutoNum type="arabicPeriod"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marL="914400" lvl="1" indent="-514350"/>
            <a:r>
              <a:rPr lang="en-US" sz="2400" dirty="0" smtClean="0">
                <a:latin typeface="Arial" pitchFamily="34" charset="0"/>
                <a:cs typeface="Arial" pitchFamily="34" charset="0"/>
              </a:rPr>
              <a:t>You’ll most likely have to scroll below the fold to find it! Click on the face.</a:t>
            </a:r>
          </a:p>
          <a:p>
            <a:pPr marL="914400" lvl="1" indent="-514350"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43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pic8-fantastic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05400" y="1905000"/>
            <a:ext cx="1016000" cy="939800"/>
          </a:xfrm>
          <a:prstGeom prst="rect">
            <a:avLst/>
          </a:prstGeom>
        </p:spPr>
      </p:pic>
      <p:pic>
        <p:nvPicPr>
          <p:cNvPr id="11" name="Picture 10" descr="pic9-fantastico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0600" y="3886200"/>
            <a:ext cx="7315200" cy="2172737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b="1" dirty="0" smtClean="0">
                <a:latin typeface="David" pitchFamily="34" charset="-79"/>
                <a:cs typeface="David" pitchFamily="34" charset="-79"/>
              </a:rPr>
              <a:t>Installing </a:t>
            </a:r>
            <a:r>
              <a:rPr lang="en-US" b="1" dirty="0" err="1" smtClean="0">
                <a:latin typeface="David" pitchFamily="34" charset="-79"/>
                <a:cs typeface="David" pitchFamily="34" charset="-79"/>
              </a:rPr>
              <a:t>Wordpress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514350" indent="-514350">
              <a:buAutoNum type="arabicPeriod" startAt="2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You’ll be taken to the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Fantastico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main panel.  </a:t>
            </a:r>
          </a:p>
          <a:p>
            <a:pPr marL="514350" indent="-514350">
              <a:buAutoNum type="arabicPeriod" startAt="2"/>
            </a:pP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 marL="514350" indent="-514350">
              <a:buAutoNum type="arabicPeriod" startAt="2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Select “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WordPress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”</a:t>
            </a:r>
          </a:p>
          <a:p>
            <a:pPr marL="514350" indent="-514350"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buNone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marL="514350" indent="-514350">
              <a:buNone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44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pic10-fantastico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24400" y="990600"/>
            <a:ext cx="3768173" cy="5391476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sz="4900" b="1" dirty="0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Installing </a:t>
            </a:r>
            <a:r>
              <a:rPr lang="en-US" sz="4900" b="1" dirty="0" err="1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Wordpress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068763"/>
          </a:xfrm>
        </p:spPr>
        <p:txBody>
          <a:bodyPr/>
          <a:lstStyle/>
          <a:p>
            <a:pPr marL="514350" indent="-514350">
              <a:buAutoNum type="arabicPeriod" startAt="4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Click on “New Installation”…</a:t>
            </a:r>
          </a:p>
          <a:p>
            <a:pPr marL="514350" indent="-514350">
              <a:buAutoNum type="arabicPeriod" startAt="4"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marL="514350" indent="-514350"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45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pic11-fantastico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9200" y="1981200"/>
            <a:ext cx="6999515" cy="434340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b="1" dirty="0" smtClean="0">
                <a:latin typeface="David" pitchFamily="34" charset="-79"/>
                <a:cs typeface="David" pitchFamily="34" charset="-79"/>
              </a:rPr>
              <a:t>Installing </a:t>
            </a:r>
            <a:r>
              <a:rPr lang="en-US" b="1" dirty="0" err="1" smtClean="0">
                <a:latin typeface="David" pitchFamily="34" charset="-79"/>
                <a:cs typeface="David" pitchFamily="34" charset="-79"/>
              </a:rPr>
              <a:t>Wordpress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68763"/>
          </a:xfrm>
        </p:spPr>
        <p:txBody>
          <a:bodyPr>
            <a:normAutofit/>
          </a:bodyPr>
          <a:lstStyle/>
          <a:p>
            <a:pPr marL="514350" indent="-514350">
              <a:buAutoNum type="arabicPeriod" startAt="6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Leave “Install in Directory” blank </a:t>
            </a:r>
          </a:p>
          <a:p>
            <a:pPr marL="514350" indent="-514350"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7.	In “Admin access data”, you can type:  admin but I recommend choosing a unique username to avoid hackers</a:t>
            </a:r>
          </a:p>
          <a:p>
            <a:pPr marL="514350" indent="-514350"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8.	In “Password”, type any strong password you desire and write it down!</a:t>
            </a: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46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b="1" dirty="0" smtClean="0">
                <a:latin typeface="David" pitchFamily="34" charset="-79"/>
                <a:cs typeface="David" pitchFamily="34" charset="-79"/>
              </a:rPr>
              <a:t>Installing </a:t>
            </a:r>
            <a:r>
              <a:rPr lang="en-US" b="1" dirty="0" err="1" smtClean="0">
                <a:latin typeface="David" pitchFamily="34" charset="-79"/>
                <a:cs typeface="David" pitchFamily="34" charset="-79"/>
              </a:rPr>
              <a:t>Wordpress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81000" y="1600200"/>
            <a:ext cx="8229600" cy="4267200"/>
          </a:xfrm>
        </p:spPr>
        <p:txBody>
          <a:bodyPr>
            <a:normAutofit/>
          </a:bodyPr>
          <a:lstStyle/>
          <a:p>
            <a:pPr marL="514350" indent="-514350">
              <a:buAutoNum type="arabicPeriod" startAt="9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Your “Admin nickname” will show when you leave comments or post on your blog so choose something you'd like the world to see.</a:t>
            </a:r>
          </a:p>
          <a:p>
            <a:pPr marL="514350" indent="-514350"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marL="457200" indent="-457200">
              <a:buAutoNum type="arabicPeriod" startAt="10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 Type your chosen email address into the “Admin email” text area box</a:t>
            </a:r>
          </a:p>
          <a:p>
            <a:pPr marL="457200" indent="-457200"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11.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Under “Site name”, enter your domain name.</a:t>
            </a: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47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b="1" dirty="0" smtClean="0">
                <a:latin typeface="David" pitchFamily="34" charset="-79"/>
                <a:cs typeface="David" pitchFamily="34" charset="-79"/>
              </a:rPr>
              <a:t>Installing </a:t>
            </a:r>
            <a:r>
              <a:rPr lang="en-US" b="1" dirty="0" err="1" smtClean="0">
                <a:latin typeface="David" pitchFamily="34" charset="-79"/>
                <a:cs typeface="David" pitchFamily="34" charset="-79"/>
              </a:rPr>
              <a:t>Wordpress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68763"/>
          </a:xfrm>
        </p:spPr>
        <p:txBody>
          <a:bodyPr>
            <a:normAutofit/>
          </a:bodyPr>
          <a:lstStyle/>
          <a:p>
            <a:pPr marL="514350" indent="-514350">
              <a:buAutoNum type="arabicPeriod" startAt="12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Under “Description”, enter a short description regarding what your blog is about.</a:t>
            </a:r>
          </a:p>
          <a:p>
            <a:pPr marL="514350" indent="-514350"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13.	Click the “Install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WordPress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” button, and on the next screen, review the information; then select “Finish installation”</a:t>
            </a: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48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b="1" dirty="0" smtClean="0">
                <a:latin typeface="David" pitchFamily="34" charset="-79"/>
                <a:cs typeface="David" pitchFamily="34" charset="-79"/>
              </a:rPr>
              <a:t>Installing </a:t>
            </a:r>
            <a:r>
              <a:rPr lang="en-US" b="1" dirty="0" err="1" smtClean="0">
                <a:latin typeface="David" pitchFamily="34" charset="-79"/>
                <a:cs typeface="David" pitchFamily="34" charset="-79"/>
              </a:rPr>
              <a:t>Wordpress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68763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14.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You’ll see your final information.  Be sure to bookmark your new blog address!  You may wish to print this page as well.</a:t>
            </a:r>
          </a:p>
          <a:p>
            <a:pPr marL="514350" indent="-514350"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You can send yourself a confirmation email, if you like. (Recommended.)</a:t>
            </a: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49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r>
              <a:rPr lang="en-US" sz="4900" b="1" dirty="0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Step #1: Choosing a Strong Domain Name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</p:spPr>
        <p:txBody>
          <a:bodyPr/>
          <a:lstStyle/>
          <a:p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Make it short but catchy (no more than 3 keywords)</a:t>
            </a: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Easy to Remember</a:t>
            </a: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Unique but Niche-Specific</a:t>
            </a: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Plan for strong SEO (search engine optimization)</a:t>
            </a: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People searching for your best, long-tailed keyword will find your site on the first page of Google search results. </a:t>
            </a: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5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b="1" dirty="0" smtClean="0">
                <a:latin typeface="David" pitchFamily="34" charset="-79"/>
                <a:cs typeface="David" pitchFamily="34" charset="-79"/>
              </a:rPr>
              <a:t>Installing </a:t>
            </a:r>
            <a:r>
              <a:rPr lang="en-US" b="1" dirty="0" err="1" smtClean="0">
                <a:latin typeface="David" pitchFamily="34" charset="-79"/>
                <a:cs typeface="David" pitchFamily="34" charset="-79"/>
              </a:rPr>
              <a:t>Wordpress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68763"/>
          </a:xfrm>
        </p:spPr>
        <p:txBody>
          <a:bodyPr>
            <a:normAutofit/>
          </a:bodyPr>
          <a:lstStyle/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50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pic13-instal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0600" y="1066800"/>
            <a:ext cx="7302500" cy="542290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b="1" dirty="0" smtClean="0">
                <a:latin typeface="David" pitchFamily="34" charset="-79"/>
                <a:cs typeface="David" pitchFamily="34" charset="-79"/>
              </a:rPr>
              <a:t>Installing </a:t>
            </a:r>
            <a:r>
              <a:rPr lang="en-US" b="1" dirty="0" err="1" smtClean="0">
                <a:latin typeface="David" pitchFamily="34" charset="-79"/>
                <a:cs typeface="David" pitchFamily="34" charset="-79"/>
              </a:rPr>
              <a:t>Wordpress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68763"/>
          </a:xfrm>
        </p:spPr>
        <p:txBody>
          <a:bodyPr>
            <a:normAutofit/>
          </a:bodyPr>
          <a:lstStyle/>
          <a:p>
            <a:pPr marL="514350" indent="-514350">
              <a:buAutoNum type="arabicPeriod" startAt="15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Once you’ve done that, you’ll get the final screen within text area box:</a:t>
            </a:r>
          </a:p>
          <a:p>
            <a:pPr marL="514350" indent="-514350"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51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pic14-confirm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6800" y="3200400"/>
            <a:ext cx="6946900" cy="127000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b="1" dirty="0" smtClean="0">
                <a:latin typeface="David" pitchFamily="34" charset="-79"/>
                <a:cs typeface="David" pitchFamily="34" charset="-79"/>
              </a:rPr>
              <a:t>Installing </a:t>
            </a:r>
            <a:r>
              <a:rPr lang="en-US" b="1" dirty="0" err="1" smtClean="0">
                <a:latin typeface="David" pitchFamily="34" charset="-79"/>
                <a:cs typeface="David" pitchFamily="34" charset="-79"/>
              </a:rPr>
              <a:t>Wordpress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4497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16. Select “Back to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WordPress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overview” and you’ll see “Current Installations” with details of your blog underneath “New Installation”:</a:t>
            </a: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52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pic15-full circ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00" y="2438400"/>
            <a:ext cx="7302500" cy="359410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b="1" dirty="0" smtClean="0">
                <a:latin typeface="David" pitchFamily="34" charset="-79"/>
                <a:cs typeface="David" pitchFamily="34" charset="-79"/>
              </a:rPr>
              <a:t>Installing </a:t>
            </a:r>
            <a:r>
              <a:rPr lang="en-US" b="1" dirty="0" err="1" smtClean="0">
                <a:latin typeface="David" pitchFamily="34" charset="-79"/>
                <a:cs typeface="David" pitchFamily="34" charset="-79"/>
              </a:rPr>
              <a:t>Wordpress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0687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17. Select “Visit Site” beside your new blog name.</a:t>
            </a:r>
          </a:p>
          <a:p>
            <a:pPr marL="457200" indent="-457200">
              <a:buAutoNum type="arabicPeriod" startAt="18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Congratulations - you now have your own blog!</a:t>
            </a:r>
          </a:p>
          <a:p>
            <a:pPr marL="457200" indent="-457200"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marL="457200" indent="-457200"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53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pic16-entry p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0200" y="2209800"/>
            <a:ext cx="5791200" cy="4356396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b="1" dirty="0" smtClean="0">
                <a:latin typeface="David" pitchFamily="34" charset="-79"/>
                <a:cs typeface="David" pitchFamily="34" charset="-79"/>
              </a:rPr>
              <a:t>Installing </a:t>
            </a:r>
            <a:r>
              <a:rPr lang="en-US" b="1" dirty="0" err="1" smtClean="0">
                <a:latin typeface="David" pitchFamily="34" charset="-79"/>
                <a:cs typeface="David" pitchFamily="34" charset="-79"/>
              </a:rPr>
              <a:t>Wordpress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2672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19. Log out of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Fantastico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by clicking the little “tool” symbol in the top-left corner of your screen </a:t>
            </a:r>
          </a:p>
          <a:p>
            <a:pPr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…this brings you back to your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cpanel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screen.</a:t>
            </a: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54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pic17-logou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2438400"/>
            <a:ext cx="7924800" cy="250910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r>
              <a:rPr lang="en-US" b="1" dirty="0" smtClean="0">
                <a:latin typeface="David" pitchFamily="34" charset="-79"/>
                <a:cs typeface="David" pitchFamily="34" charset="-79"/>
              </a:rPr>
              <a:t>Step #6: Logging in to Your New Blog &amp; Select a Theme</a:t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600" dirty="0" smtClean="0">
                <a:latin typeface="Arial" pitchFamily="34" charset="0"/>
                <a:cs typeface="Arial" pitchFamily="34" charset="0"/>
              </a:rPr>
              <a:t>Select “Log in” on your blog, in the bottom right-hand menu, under “Meta”.</a:t>
            </a:r>
          </a:p>
          <a:p>
            <a:endParaRPr lang="en-US" sz="2600" dirty="0">
              <a:latin typeface="Arial" pitchFamily="34" charset="0"/>
              <a:cs typeface="Arial" pitchFamily="34" charset="0"/>
            </a:endParaRPr>
          </a:p>
          <a:p>
            <a:r>
              <a:rPr lang="en-US" sz="2600" dirty="0" smtClean="0">
                <a:latin typeface="Arial" pitchFamily="34" charset="0"/>
                <a:cs typeface="Arial" pitchFamily="34" charset="0"/>
              </a:rPr>
              <a:t>Use the username &amp; password you just created in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Fantastico</a:t>
            </a:r>
            <a:endParaRPr lang="en-US" sz="2600" dirty="0" smtClean="0">
              <a:latin typeface="Arial" pitchFamily="34" charset="0"/>
              <a:cs typeface="Arial" pitchFamily="34" charset="0"/>
            </a:endParaRP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Content Placeholder 11" descr="log-into-blog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334000" y="2133600"/>
            <a:ext cx="3222219" cy="2239169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55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b="1" dirty="0" smtClean="0">
                <a:latin typeface="David" pitchFamily="34" charset="-79"/>
                <a:cs typeface="David" pitchFamily="34" charset="-79"/>
              </a:rPr>
              <a:t>How To Select a Theme</a:t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687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Your theme needs to be:</a:t>
            </a: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lvl="2">
              <a:buFont typeface="Wingdings" pitchFamily="2" charset="2"/>
              <a:buChar char="Ø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 easy to customize</a:t>
            </a:r>
          </a:p>
          <a:p>
            <a:pPr lvl="2">
              <a:buFont typeface="Wingdings" pitchFamily="2" charset="2"/>
              <a:buChar char="Ø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 plug-in friendly</a:t>
            </a:r>
          </a:p>
          <a:p>
            <a:pPr lvl="2">
              <a:buFont typeface="Wingdings" pitchFamily="2" charset="2"/>
              <a:buChar char="Ø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 well designed</a:t>
            </a:r>
          </a:p>
          <a:p>
            <a:pPr lvl="2">
              <a:buNone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Test out dozens of free themes before adding too much content or making too many customization.</a:t>
            </a: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56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r>
              <a:rPr lang="en-US" b="1" dirty="0" smtClean="0">
                <a:latin typeface="David" pitchFamily="34" charset="-79"/>
                <a:cs typeface="David" pitchFamily="34" charset="-79"/>
              </a:rPr>
              <a:t>Find Free Themes at http://wordpress.org/extend/themes</a:t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68763"/>
          </a:xfrm>
        </p:spPr>
        <p:txBody>
          <a:bodyPr>
            <a:normAutofit/>
          </a:bodyPr>
          <a:lstStyle/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57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676400"/>
            <a:ext cx="6953405" cy="464820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/>
          </a:bodyPr>
          <a:lstStyle/>
          <a:p>
            <a:pPr algn="l"/>
            <a:r>
              <a:rPr lang="en-US" sz="4000" b="1" dirty="0" smtClean="0">
                <a:latin typeface="David" pitchFamily="34" charset="-79"/>
                <a:cs typeface="David" pitchFamily="34" charset="-79"/>
              </a:rPr>
              <a:t>How to Select a Theme </a:t>
            </a:r>
            <a:endParaRPr lang="en-US" sz="40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0687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Here's an example of a free theme:</a:t>
            </a: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58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pic19-tweetshee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1981200"/>
            <a:ext cx="6781800" cy="4449813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b="1" dirty="0" smtClean="0">
                <a:latin typeface="David" pitchFamily="34" charset="-79"/>
                <a:cs typeface="David" pitchFamily="34" charset="-79"/>
              </a:rPr>
              <a:t>How to Select a Theme</a:t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068763"/>
          </a:xfrm>
        </p:spPr>
        <p:txBody>
          <a:bodyPr>
            <a:normAutofit/>
          </a:bodyPr>
          <a:lstStyle/>
          <a:p>
            <a:pPr marL="514350" indent="-514350"/>
            <a:r>
              <a:rPr lang="en-US" sz="2400" dirty="0" smtClean="0">
                <a:latin typeface="Arial" pitchFamily="34" charset="0"/>
                <a:cs typeface="Arial" pitchFamily="34" charset="0"/>
              </a:rPr>
              <a:t>Click on the green “Preview” button to see the theme in action.</a:t>
            </a:r>
          </a:p>
          <a:p>
            <a:pPr>
              <a:buNone/>
            </a:pPr>
            <a:endParaRPr lang="en-US" sz="2400" dirty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If you don’t like it, find another theme.</a:t>
            </a:r>
          </a:p>
          <a:p>
            <a:pPr>
              <a:buNone/>
            </a:pPr>
            <a:endParaRPr lang="en-US" sz="2400" dirty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If you DO like it, click the red “Download” button.</a:t>
            </a: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59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r>
              <a:rPr lang="en-US" sz="4900" b="1" dirty="0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What to Avoid When Choosing a Domain Name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</p:spPr>
        <p:txBody>
          <a:bodyPr/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Anything Visually Confusing, like </a:t>
            </a:r>
            <a:r>
              <a:rPr lang="en-US" sz="2400" dirty="0" smtClean="0">
                <a:latin typeface="Arial" pitchFamily="34" charset="0"/>
                <a:cs typeface="Arial" pitchFamily="34" charset="0"/>
                <a:hlinkClick r:id="rId3"/>
              </a:rPr>
              <a:t>www.abcbusine</a:t>
            </a:r>
            <a:r>
              <a:rPr lang="en-US" sz="2400" u="sng" dirty="0" smtClean="0">
                <a:latin typeface="Arial" pitchFamily="34" charset="0"/>
                <a:cs typeface="Arial" pitchFamily="34" charset="0"/>
                <a:hlinkClick r:id="rId3"/>
              </a:rPr>
              <a:t>sss</a:t>
            </a:r>
            <a:r>
              <a:rPr lang="en-US" sz="2400" dirty="0" smtClean="0">
                <a:latin typeface="Arial" pitchFamily="34" charset="0"/>
                <a:cs typeface="Arial" pitchFamily="34" charset="0"/>
                <a:hlinkClick r:id="rId3"/>
              </a:rPr>
              <a:t>ervices.com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Anything Hard to Pronounce</a:t>
            </a:r>
          </a:p>
          <a:p>
            <a:pPr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Hyphens</a:t>
            </a:r>
          </a:p>
          <a:p>
            <a:pPr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Underscored Words </a:t>
            </a:r>
          </a:p>
          <a:p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6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b="1" dirty="0" smtClean="0">
                <a:latin typeface="David" pitchFamily="34" charset="-79"/>
                <a:cs typeface="David" pitchFamily="34" charset="-79"/>
              </a:rPr>
              <a:t>Paid vs. Free Themes</a:t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3434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There are plenty of tried-and-tested Themes, free and paid, ideally suited to a variety of uses.  </a:t>
            </a: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Here are just a few of the most popular ones…</a:t>
            </a: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 lvl="6">
              <a:buFont typeface="Wingdings" pitchFamily="2" charset="2"/>
              <a:buChar char="Ø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Thesis</a:t>
            </a:r>
          </a:p>
          <a:p>
            <a:pPr lvl="6">
              <a:buFont typeface="Wingdings" pitchFamily="2" charset="2"/>
              <a:buChar char="Ø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Flexibility</a:t>
            </a:r>
          </a:p>
          <a:p>
            <a:pPr lvl="6">
              <a:buFont typeface="Wingdings" pitchFamily="2" charset="2"/>
              <a:buChar char="Ø"/>
            </a:pP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FlexSqueeze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lvl="6">
              <a:buFont typeface="Wingdings" pitchFamily="2" charset="2"/>
              <a:buChar char="Ø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Elegant Themes</a:t>
            </a: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60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b="1" dirty="0" smtClean="0">
                <a:latin typeface="David" pitchFamily="34" charset="-79"/>
                <a:cs typeface="David" pitchFamily="34" charset="-79"/>
              </a:rPr>
              <a:t>Paid vs. Free Themes</a:t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687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Any good theme should advertise these characteristics:</a:t>
            </a:r>
          </a:p>
          <a:p>
            <a:endParaRPr lang="en-US" sz="2600" dirty="0" smtClean="0">
              <a:latin typeface="Arial" pitchFamily="34" charset="0"/>
              <a:cs typeface="Arial" pitchFamily="34" charset="0"/>
            </a:endParaRPr>
          </a:p>
          <a:p>
            <a:pPr lvl="3">
              <a:buFont typeface="Wingdings" pitchFamily="2" charset="2"/>
              <a:buChar char="Ø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 Cross browser compatibility</a:t>
            </a:r>
          </a:p>
          <a:p>
            <a:pPr lvl="3">
              <a:buFont typeface="Wingdings" pitchFamily="2" charset="2"/>
              <a:buChar char="Ø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 Widget ready</a:t>
            </a:r>
          </a:p>
          <a:p>
            <a:pPr lvl="3">
              <a:buFont typeface="Wingdings" pitchFamily="2" charset="2"/>
              <a:buChar char="Ø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 Valid XHTML and CSS</a:t>
            </a:r>
          </a:p>
          <a:p>
            <a:pPr lvl="3">
              <a:buFont typeface="Wingdings" pitchFamily="2" charset="2"/>
              <a:buChar char="Ø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WordPress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3.0 (and upwards) compatible</a:t>
            </a:r>
          </a:p>
          <a:p>
            <a:pPr lvl="3">
              <a:buFont typeface="Wingdings" pitchFamily="2" charset="2"/>
              <a:buChar char="Ø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 Advertisement ready</a:t>
            </a:r>
          </a:p>
          <a:p>
            <a:pPr lvl="3">
              <a:buFont typeface="Wingdings" pitchFamily="2" charset="2"/>
              <a:buChar char="Ø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AdSense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ready [optional, depending on your monetization goals] </a:t>
            </a: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61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b="1" dirty="0" smtClean="0">
                <a:latin typeface="David" pitchFamily="34" charset="-79"/>
                <a:cs typeface="David" pitchFamily="34" charset="-79"/>
              </a:rPr>
              <a:t>Step #7: How to Install a Theme</a:t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0687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Log in to your dashboard by typing</a:t>
            </a:r>
          </a:p>
          <a:p>
            <a:pPr algn="ctr"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  <a:hlinkClick r:id="rId2"/>
              </a:rPr>
              <a:t>http://yourblogname.com/wp-admin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62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2362200"/>
            <a:ext cx="6319345" cy="396240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b="1" dirty="0" smtClean="0">
                <a:latin typeface="David" pitchFamily="34" charset="-79"/>
                <a:cs typeface="David" pitchFamily="34" charset="-79"/>
              </a:rPr>
              <a:t>How To Install a Theme</a:t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343400" y="1600200"/>
            <a:ext cx="4343400" cy="40687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Pay special attention to this left margin. </a:t>
            </a: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Click the “Appearance” tab and you’ll see a dropdown menu.</a:t>
            </a: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Click “Themes.”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63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pic21-l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00" y="1219200"/>
            <a:ext cx="3276600" cy="4979692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b="1" dirty="0" smtClean="0">
                <a:latin typeface="David" pitchFamily="34" charset="-79"/>
                <a:cs typeface="David" pitchFamily="34" charset="-79"/>
              </a:rPr>
              <a:t>How To Install a </a:t>
            </a:r>
            <a:r>
              <a:rPr lang="en-US" b="1" dirty="0" err="1" smtClean="0">
                <a:latin typeface="David" pitchFamily="34" charset="-79"/>
                <a:cs typeface="David" pitchFamily="34" charset="-79"/>
              </a:rPr>
              <a:t>Themee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12192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You’ll see the current Theme your blog is using: In this example, “Twenty Ten”… and underneath that, “Available Themes”.  </a:t>
            </a: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64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pic22-them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2514600"/>
            <a:ext cx="6085326" cy="3708400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b="1" dirty="0" smtClean="0">
                <a:latin typeface="David" pitchFamily="34" charset="-79"/>
                <a:cs typeface="David" pitchFamily="34" charset="-79"/>
              </a:rPr>
              <a:t>How To Install a Theme</a:t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7620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Choose your theme criteria or search by name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65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pic23-themes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6800" y="2133600"/>
            <a:ext cx="7118350" cy="4337925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b="1" dirty="0" smtClean="0">
                <a:latin typeface="David" pitchFamily="34" charset="-79"/>
                <a:cs typeface="David" pitchFamily="34" charset="-79"/>
              </a:rPr>
              <a:t>How To Install a Theme</a:t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10668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Click on “Preview” to see how your blog will look; if you like the results, click “Install”</a:t>
            </a: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66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2209800"/>
            <a:ext cx="6812226" cy="419100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b="1" dirty="0" smtClean="0">
                <a:latin typeface="David" pitchFamily="34" charset="-79"/>
                <a:cs typeface="David" pitchFamily="34" charset="-79"/>
              </a:rPr>
              <a:t>Step #8: Customizing Your Settings</a:t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0687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Click on “Settings” in the left margin, then “General”</a:t>
            </a: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67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pic25-setting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71800" y="1905000"/>
            <a:ext cx="2819400" cy="4693052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b="1" dirty="0" smtClean="0">
                <a:latin typeface="David" pitchFamily="34" charset="-79"/>
                <a:cs typeface="David" pitchFamily="34" charset="-79"/>
              </a:rPr>
              <a:t>Customizing Your Settings</a:t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687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The most important things to customize are</a:t>
            </a:r>
          </a:p>
          <a:p>
            <a:pPr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lvl="4">
              <a:buFont typeface="Wingdings" pitchFamily="2" charset="2"/>
              <a:buChar char="Ø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Site Title</a:t>
            </a:r>
          </a:p>
          <a:p>
            <a:pPr lvl="4">
              <a:buFont typeface="Wingdings" pitchFamily="2" charset="2"/>
              <a:buChar char="Ø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Tagline</a:t>
            </a:r>
          </a:p>
          <a:p>
            <a:pPr lvl="4">
              <a:buFont typeface="Wingdings" pitchFamily="2" charset="2"/>
              <a:buChar char="Ø"/>
            </a:pP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WordPress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address (URL)</a:t>
            </a:r>
          </a:p>
          <a:p>
            <a:pPr lvl="4">
              <a:buFont typeface="Wingdings" pitchFamily="2" charset="2"/>
              <a:buChar char="Ø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Site address (URL)</a:t>
            </a:r>
          </a:p>
          <a:p>
            <a:pPr>
              <a:buNone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68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b="1" dirty="0" smtClean="0">
                <a:latin typeface="David" pitchFamily="34" charset="-79"/>
                <a:cs typeface="David" pitchFamily="34" charset="-79"/>
              </a:rPr>
              <a:t>Customizing Your Settings</a:t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2895600" cy="4068763"/>
          </a:xfrm>
        </p:spPr>
        <p:txBody>
          <a:bodyPr>
            <a:normAutofit/>
          </a:bodyPr>
          <a:lstStyle/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General Settings screen</a:t>
            </a: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69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pic26-gener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76600" y="1524000"/>
            <a:ext cx="5334000" cy="465463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r>
              <a:rPr lang="en-US" sz="4900" b="1" dirty="0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Affiliate Marketing Domain Names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</p:spPr>
        <p:txBody>
          <a:bodyPr/>
          <a:lstStyle/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Use Keyword-Based Domains</a:t>
            </a:r>
          </a:p>
          <a:p>
            <a:pPr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Do NOT Use Brand Names</a:t>
            </a:r>
          </a:p>
          <a:p>
            <a:pPr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The Words “Reviews” &amp; “Best” are Good Choices to Use With Your Keyword</a:t>
            </a: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7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b="1" dirty="0" smtClean="0">
                <a:latin typeface="David" pitchFamily="34" charset="-79"/>
                <a:cs typeface="David" pitchFamily="34" charset="-79"/>
              </a:rPr>
              <a:t>Customizing Your Settings</a:t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68763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Under “Site Title”, make sure it displays the name of your blog exactly as you want to see it in the main header, without the “.com” extension. </a:t>
            </a: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Under “Tagline”, put your best, one-sentence description of what your blog is all about (containing keywords, if you have them).</a:t>
            </a: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70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pic27-macblo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3006063"/>
            <a:ext cx="8458200" cy="84587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pPr algn="l"/>
            <a:r>
              <a:rPr lang="en-US" b="1" dirty="0" smtClean="0">
                <a:latin typeface="David" pitchFamily="34" charset="-79"/>
                <a:cs typeface="David" pitchFamily="34" charset="-79"/>
              </a:rPr>
              <a:t>Customizing Your Settings</a:t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687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In “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WordPress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Address” (URL) and “Site address” (URL), add the www. to each field.</a:t>
            </a: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Click the blue “Save Changes” button.</a:t>
            </a: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71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pic30-wwwchange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1150" y="2971800"/>
            <a:ext cx="8521700" cy="9144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/>
          </a:bodyPr>
          <a:lstStyle/>
          <a:p>
            <a:pPr algn="l"/>
            <a:r>
              <a:rPr lang="en-US" b="1" dirty="0" smtClean="0">
                <a:latin typeface="David" pitchFamily="34" charset="-79"/>
                <a:cs typeface="David" pitchFamily="34" charset="-79"/>
              </a:rPr>
              <a:t>Customizing Your Settings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687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Click “Settings” then “Writing”</a:t>
            </a: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Under “Update Services” you should see this</a:t>
            </a: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72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pic31-update-servic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3124200"/>
            <a:ext cx="8540750" cy="26797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/>
          </a:bodyPr>
          <a:lstStyle/>
          <a:p>
            <a:pPr algn="l"/>
            <a:r>
              <a:rPr lang="en-US" b="1" dirty="0" smtClean="0">
                <a:latin typeface="David" pitchFamily="34" charset="-79"/>
                <a:cs typeface="David" pitchFamily="34" charset="-79"/>
              </a:rPr>
              <a:t>Customizing Your Settings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68763"/>
          </a:xfrm>
        </p:spPr>
        <p:txBody>
          <a:bodyPr>
            <a:normAutofit/>
          </a:bodyPr>
          <a:lstStyle/>
          <a:p>
            <a:r>
              <a:rPr lang="en-US" sz="2600" dirty="0" smtClean="0">
                <a:latin typeface="Arial" pitchFamily="34" charset="0"/>
                <a:cs typeface="Arial" pitchFamily="34" charset="0"/>
              </a:rPr>
              <a:t>Copy and paste the following list into a plain text editor such as Notepad.</a:t>
            </a:r>
          </a:p>
          <a:p>
            <a:endParaRPr lang="en-US" sz="2600" dirty="0">
              <a:latin typeface="Arial" pitchFamily="34" charset="0"/>
              <a:cs typeface="Arial" pitchFamily="34" charset="0"/>
            </a:endParaRPr>
          </a:p>
          <a:p>
            <a:r>
              <a:rPr lang="en-US" sz="2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Note to presenter: include this list as a handout to your clients. Look on pg 36 of the report.</a:t>
            </a:r>
          </a:p>
          <a:p>
            <a:pPr>
              <a:buNone/>
            </a:pPr>
            <a:endParaRPr lang="en-US" sz="26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600" dirty="0" smtClean="0">
                <a:latin typeface="Arial" pitchFamily="34" charset="0"/>
                <a:cs typeface="Arial" pitchFamily="34" charset="0"/>
              </a:rPr>
              <a:t>Then copy it again into your “Update Services”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textarea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box.  </a:t>
            </a: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73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/>
          </a:bodyPr>
          <a:lstStyle/>
          <a:p>
            <a:pPr algn="l"/>
            <a:r>
              <a:rPr lang="en-US" sz="4000" b="1" dirty="0" smtClean="0">
                <a:latin typeface="David" pitchFamily="34" charset="-79"/>
                <a:cs typeface="David" pitchFamily="34" charset="-79"/>
              </a:rPr>
              <a:t>Customizing Your Settings</a:t>
            </a:r>
            <a:endParaRPr lang="en-US" sz="4000" b="1" dirty="0">
              <a:latin typeface="David" pitchFamily="34" charset="-79"/>
              <a:cs typeface="David" pitchFamily="34" charset="-79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687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You won’t see the whole list since the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textarea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box doesn’t expand – but you can scroll through it, to check that the entire list is there, if you like:</a:t>
            </a: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74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pic32-update-services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3048000"/>
            <a:ext cx="8388350" cy="2679700"/>
          </a:xfrm>
          <a:prstGeom prst="rect">
            <a:avLst/>
          </a:prstGeo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/>
          </a:bodyPr>
          <a:lstStyle/>
          <a:p>
            <a:pPr algn="l"/>
            <a:r>
              <a:rPr lang="en-US" sz="4000" b="1" dirty="0" smtClean="0">
                <a:latin typeface="David" pitchFamily="34" charset="-79"/>
                <a:cs typeface="David" pitchFamily="34" charset="-79"/>
              </a:rPr>
              <a:t>Customizing Your Settings</a:t>
            </a:r>
            <a:endParaRPr lang="en-US" sz="40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0687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Click “Settings”, then “Reading” to see this page</a:t>
            </a: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75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pic35-read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1905000"/>
            <a:ext cx="6172200" cy="4548436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 anchor="t" anchorCtr="1">
            <a:normAutofit/>
          </a:bodyPr>
          <a:lstStyle/>
          <a:p>
            <a:pPr algn="l"/>
            <a:r>
              <a:rPr lang="en-US" sz="4000" b="1" dirty="0" smtClean="0">
                <a:latin typeface="David" pitchFamily="34" charset="-79"/>
                <a:cs typeface="David" pitchFamily="34" charset="-79"/>
              </a:rPr>
              <a:t>Customizing Your Settings</a:t>
            </a:r>
            <a:endParaRPr lang="en-US" sz="40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687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If you have a service-based business, consider changing to a “static page”.</a:t>
            </a: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“For each article in the feed” selection, check “Summary” to entice people to your website.</a:t>
            </a: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Save your changes.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76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/>
          </a:bodyPr>
          <a:lstStyle/>
          <a:p>
            <a:pPr algn="l"/>
            <a:r>
              <a:rPr lang="en-US" b="1" dirty="0" smtClean="0">
                <a:latin typeface="David" pitchFamily="34" charset="-79"/>
                <a:cs typeface="David" pitchFamily="34" charset="-79"/>
              </a:rPr>
              <a:t>Customizing Your Settings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68763"/>
          </a:xfrm>
        </p:spPr>
        <p:txBody>
          <a:bodyPr>
            <a:normAutofit/>
          </a:bodyPr>
          <a:lstStyle/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Click “Settings” then “Discussion”</a:t>
            </a: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Uncheck “Allow link notifications from other blogs “trackbacks and pingbacks”  (it allows in too much spam)</a:t>
            </a: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Select “Automatically close comments on articles older than 14 days” – and change the “14” to 60 days, maximum. </a:t>
            </a: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Select “Comments should be displayed with the newer comments at the top”</a:t>
            </a: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77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/>
          </a:bodyPr>
          <a:lstStyle/>
          <a:p>
            <a:pPr algn="l"/>
            <a:r>
              <a:rPr lang="en-US" b="1" dirty="0" smtClean="0">
                <a:latin typeface="David" pitchFamily="34" charset="-79"/>
                <a:cs typeface="David" pitchFamily="34" charset="-79"/>
              </a:rPr>
              <a:t>Customizing Your Settings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687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Allow emails telling you when comments were submitted.</a:t>
            </a:r>
          </a:p>
          <a:p>
            <a:pPr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Under “Before a comment appears”, select the second option, “comment author must have a previously approved comment”.</a:t>
            </a:r>
          </a:p>
          <a:p>
            <a:pPr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Keep “Hold a comment in the queue if it contains 2 or more links” checked, under “Comment Moderation”.  This helps eliminate link-laden comment span.</a:t>
            </a: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78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/>
          </a:bodyPr>
          <a:lstStyle/>
          <a:p>
            <a:pPr algn="l"/>
            <a:r>
              <a:rPr lang="en-US" sz="4000" b="1" dirty="0" smtClean="0">
                <a:latin typeface="David" pitchFamily="34" charset="-79"/>
                <a:cs typeface="David" pitchFamily="34" charset="-79"/>
              </a:rPr>
              <a:t>Customizing Your Settings</a:t>
            </a:r>
            <a:endParaRPr lang="en-US" sz="40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0687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Your “Discussion” settings page should look like this:</a:t>
            </a: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79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pic36-discuss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47800" y="1981200"/>
            <a:ext cx="6261100" cy="461394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r>
              <a:rPr lang="en-US" sz="4900" b="1" dirty="0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For Advanced Affiliate Marketing Students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When searching in the Google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Adwords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KeyTool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Your keyword should have:</a:t>
            </a:r>
          </a:p>
          <a:p>
            <a:pPr lvl="1">
              <a:buNone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-	some advertiser interest</a:t>
            </a:r>
          </a:p>
          <a:p>
            <a:pPr lvl="1">
              <a:buNone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-	less than 9,000 global monthly searches (but more than 1,000) when you use the “exact” setting</a:t>
            </a: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In Google search:</a:t>
            </a: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lvl="1">
              <a:buNone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-	less than 150,000 search results (the lower the figure, the stronger the keyword) when you enter your phrase into the search bar</a:t>
            </a: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8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/>
          </a:bodyPr>
          <a:lstStyle/>
          <a:p>
            <a:pPr algn="l"/>
            <a:r>
              <a:rPr lang="en-US" sz="4000" b="1" dirty="0" smtClean="0">
                <a:latin typeface="David" pitchFamily="34" charset="-79"/>
                <a:cs typeface="David" pitchFamily="34" charset="-79"/>
              </a:rPr>
              <a:t>Customizing Avatars</a:t>
            </a:r>
            <a:endParaRPr lang="en-US" sz="40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687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This is still on the “Discussion” page</a:t>
            </a: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Select “Show Avatars”</a:t>
            </a: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Avatars help build a community on your blog</a:t>
            </a: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Be honest about your “Maximum Rating”</a:t>
            </a: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Your “Default Avatar” should be “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Gravatar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Logo”</a:t>
            </a: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Sign up for a free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gravatar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at </a:t>
            </a:r>
            <a:r>
              <a:rPr lang="en-US" sz="2400" u="sng" dirty="0">
                <a:hlinkClick r:id="rId3"/>
              </a:rPr>
              <a:t>http://en.gravatar.com</a:t>
            </a:r>
            <a:r>
              <a:rPr lang="en-US" sz="2400" u="sng" dirty="0" smtClean="0">
                <a:hlinkClick r:id="rId3"/>
              </a:rPr>
              <a:t>/</a:t>
            </a:r>
            <a:endParaRPr lang="en-US" sz="2400" dirty="0" smtClean="0"/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Use your blog email when signing up for a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gravatar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80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/>
          </a:bodyPr>
          <a:lstStyle/>
          <a:p>
            <a:pPr algn="l"/>
            <a:r>
              <a:rPr lang="en-US" sz="4000" b="1" dirty="0" smtClean="0">
                <a:latin typeface="David" pitchFamily="34" charset="-79"/>
                <a:cs typeface="David" pitchFamily="34" charset="-79"/>
              </a:rPr>
              <a:t>Customizing Your Settings</a:t>
            </a:r>
            <a:endParaRPr lang="en-US" sz="40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0687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This is what your page should look like now: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81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pic37-avatar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76400" y="1981200"/>
            <a:ext cx="6108700" cy="450164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/>
          </a:bodyPr>
          <a:lstStyle/>
          <a:p>
            <a:pPr algn="l"/>
            <a:r>
              <a:rPr lang="en-US" sz="4000" b="1" dirty="0" smtClean="0">
                <a:latin typeface="David" pitchFamily="34" charset="-79"/>
                <a:cs typeface="David" pitchFamily="34" charset="-79"/>
              </a:rPr>
              <a:t>Customizing Your Settings</a:t>
            </a:r>
            <a:endParaRPr lang="en-US" sz="40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687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Nothing to change in the “Media” section.</a:t>
            </a: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In the “Privacy” section, simply click “I would like my blog to be visible to everyone”</a:t>
            </a: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Save your choices.</a:t>
            </a: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82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pic38-privacysetting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3733800"/>
            <a:ext cx="8153400" cy="156891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/>
          </a:bodyPr>
          <a:lstStyle/>
          <a:p>
            <a:pPr algn="l"/>
            <a:r>
              <a:rPr lang="en-US" sz="4000" b="1" dirty="0" smtClean="0">
                <a:latin typeface="David" pitchFamily="34" charset="-79"/>
                <a:cs typeface="David" pitchFamily="34" charset="-79"/>
              </a:rPr>
              <a:t>Customizing Your Permalinks</a:t>
            </a:r>
            <a:endParaRPr lang="en-US" sz="40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687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Under “Settings” click “Permalinks” to see this page.</a:t>
            </a: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83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pic39-permalin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2286000"/>
            <a:ext cx="8229600" cy="374681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/>
          </a:bodyPr>
          <a:lstStyle/>
          <a:p>
            <a:pPr algn="l"/>
            <a:r>
              <a:rPr lang="en-US" sz="4000" b="1" dirty="0" smtClean="0">
                <a:latin typeface="David" pitchFamily="34" charset="-79"/>
                <a:cs typeface="David" pitchFamily="34" charset="-79"/>
              </a:rPr>
              <a:t>Customizing Your Permalinks</a:t>
            </a:r>
            <a:endParaRPr lang="en-US" sz="40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687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Select “Custom Structure”, so it gets your posts the best ranking possible in Google.</a:t>
            </a: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Select the “Month and name” button.</a:t>
            </a: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84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pic40-permalinks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1600" y="3505200"/>
            <a:ext cx="6477000" cy="2948878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/>
          </a:bodyPr>
          <a:lstStyle/>
          <a:p>
            <a:pPr algn="l"/>
            <a:r>
              <a:rPr lang="en-US" sz="4000" b="1" dirty="0" smtClean="0">
                <a:latin typeface="David" pitchFamily="34" charset="-79"/>
                <a:cs typeface="David" pitchFamily="34" charset="-79"/>
              </a:rPr>
              <a:t>Customizing Your Permalinks</a:t>
            </a:r>
            <a:endParaRPr lang="en-US" sz="40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687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Remove the “/%year%/%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monthnum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%/%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postname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%/” text from the Custom Structure text area box by selecting and deleting it.</a:t>
            </a:r>
          </a:p>
          <a:p>
            <a:pPr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Now type in (without my quotes):  “/%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postname%.html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”</a:t>
            </a: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Your Custom Structure text area box will now look like this:</a:t>
            </a:r>
          </a:p>
          <a:p>
            <a:pPr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85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pic41-permalinks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6800" y="5181600"/>
            <a:ext cx="7086600" cy="546100"/>
          </a:xfrm>
          <a:prstGeom prst="rect">
            <a:avLst/>
          </a:prstGeom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/>
          </a:bodyPr>
          <a:lstStyle/>
          <a:p>
            <a:pPr algn="l"/>
            <a:r>
              <a:rPr lang="en-US" sz="4000" b="1" dirty="0" smtClean="0">
                <a:latin typeface="David" pitchFamily="34" charset="-79"/>
                <a:cs typeface="David" pitchFamily="34" charset="-79"/>
              </a:rPr>
              <a:t>Customizing Your Permalinks</a:t>
            </a:r>
            <a:endParaRPr lang="en-US" sz="4000" b="1" dirty="0">
              <a:latin typeface="David" pitchFamily="34" charset="-79"/>
              <a:cs typeface="David" pitchFamily="34" charset="-79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687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Another format you might prefer is:</a:t>
            </a: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This little tweak will make your blog far more searchable by Google for your keywords – and increase your rankings</a:t>
            </a: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86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86000"/>
            <a:ext cx="8477599" cy="65312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/>
          </a:bodyPr>
          <a:lstStyle/>
          <a:p>
            <a:pPr algn="l"/>
            <a:r>
              <a:rPr lang="en-US" sz="4000" b="1" dirty="0" smtClean="0">
                <a:latin typeface="David" pitchFamily="34" charset="-79"/>
                <a:cs typeface="David" pitchFamily="34" charset="-79"/>
              </a:rPr>
              <a:t>Setting Up Your </a:t>
            </a:r>
            <a:r>
              <a:rPr lang="en-US" sz="4000" b="1" dirty="0" err="1" smtClean="0">
                <a:latin typeface="David" pitchFamily="34" charset="-79"/>
                <a:cs typeface="David" pitchFamily="34" charset="-79"/>
              </a:rPr>
              <a:t>Akismet</a:t>
            </a:r>
            <a:r>
              <a:rPr lang="en-US" sz="4000" b="1" dirty="0" smtClean="0">
                <a:latin typeface="David" pitchFamily="34" charset="-79"/>
                <a:cs typeface="David" pitchFamily="34" charset="-79"/>
              </a:rPr>
              <a:t> </a:t>
            </a:r>
            <a:r>
              <a:rPr lang="en-US" sz="4000" b="1" dirty="0" err="1" smtClean="0">
                <a:latin typeface="David" pitchFamily="34" charset="-79"/>
                <a:cs typeface="David" pitchFamily="34" charset="-79"/>
              </a:rPr>
              <a:t>Plugin</a:t>
            </a:r>
            <a:endParaRPr lang="en-US" sz="40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295400"/>
            <a:ext cx="3276600" cy="40687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Login to your dashboard.</a:t>
            </a:r>
          </a:p>
          <a:p>
            <a:pPr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Scroll down to the “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Plugins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” menu tab</a:t>
            </a: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The black circles mean you need to update your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plugins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87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pic46-plugin-upda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86200" y="1371600"/>
            <a:ext cx="4938772" cy="4476025"/>
          </a:xfrm>
          <a:prstGeom prst="rect">
            <a:avLst/>
          </a:prstGeom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/>
          </a:bodyPr>
          <a:lstStyle/>
          <a:p>
            <a:pPr algn="l"/>
            <a:r>
              <a:rPr lang="en-US" sz="4000" b="1" dirty="0" smtClean="0">
                <a:latin typeface="David" pitchFamily="34" charset="-79"/>
                <a:cs typeface="David" pitchFamily="34" charset="-79"/>
              </a:rPr>
              <a:t>Setting Up Your </a:t>
            </a:r>
            <a:r>
              <a:rPr lang="en-US" sz="4000" b="1" dirty="0" err="1" smtClean="0">
                <a:latin typeface="David" pitchFamily="34" charset="-79"/>
                <a:cs typeface="David" pitchFamily="34" charset="-79"/>
              </a:rPr>
              <a:t>Akismet</a:t>
            </a:r>
            <a:r>
              <a:rPr lang="en-US" sz="4000" b="1" dirty="0" smtClean="0">
                <a:latin typeface="David" pitchFamily="34" charset="-79"/>
                <a:cs typeface="David" pitchFamily="34" charset="-79"/>
              </a:rPr>
              <a:t> </a:t>
            </a:r>
            <a:r>
              <a:rPr lang="en-US" sz="4000" b="1" dirty="0" err="1" smtClean="0">
                <a:latin typeface="David" pitchFamily="34" charset="-79"/>
                <a:cs typeface="David" pitchFamily="34" charset="-79"/>
              </a:rPr>
              <a:t>Plugin</a:t>
            </a:r>
            <a:endParaRPr lang="en-US" sz="40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68763"/>
          </a:xfrm>
        </p:spPr>
        <p:txBody>
          <a:bodyPr>
            <a:normAutofit/>
          </a:bodyPr>
          <a:lstStyle/>
          <a:p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Akismet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is your spam filter and is the most important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plugin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to keep updated.</a:t>
            </a: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The very first time you install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Akismet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you will need to get an API key – your personal serial number for the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Akismet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application integration.</a:t>
            </a: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Use this same key for all your blogs.</a:t>
            </a: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88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/>
          </a:bodyPr>
          <a:lstStyle/>
          <a:p>
            <a:pPr algn="l"/>
            <a:r>
              <a:rPr lang="en-US" sz="4000" b="1" dirty="0" smtClean="0">
                <a:latin typeface="David" pitchFamily="34" charset="-79"/>
                <a:cs typeface="David" pitchFamily="34" charset="-79"/>
              </a:rPr>
              <a:t>Setting Up Your </a:t>
            </a:r>
            <a:r>
              <a:rPr lang="en-US" sz="4000" b="1" dirty="0" err="1" smtClean="0">
                <a:latin typeface="David" pitchFamily="34" charset="-79"/>
                <a:cs typeface="David" pitchFamily="34" charset="-79"/>
              </a:rPr>
              <a:t>Akismet</a:t>
            </a:r>
            <a:r>
              <a:rPr lang="en-US" sz="4000" b="1" dirty="0" smtClean="0">
                <a:latin typeface="David" pitchFamily="34" charset="-79"/>
                <a:cs typeface="David" pitchFamily="34" charset="-79"/>
              </a:rPr>
              <a:t> </a:t>
            </a:r>
            <a:r>
              <a:rPr lang="en-US" sz="4000" b="1" dirty="0" err="1" smtClean="0">
                <a:latin typeface="David" pitchFamily="34" charset="-79"/>
                <a:cs typeface="David" pitchFamily="34" charset="-79"/>
              </a:rPr>
              <a:t>Plugin</a:t>
            </a:r>
            <a:endParaRPr lang="en-US" sz="40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687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To get your API key number, right-click on the blue hyperlink “API key” in the Description text on the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plugins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page and select “open in new tab” or “open in new window”</a:t>
            </a: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89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pic48-ap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3429000"/>
            <a:ext cx="8458200" cy="127302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 fontScale="90000"/>
          </a:bodyPr>
          <a:lstStyle/>
          <a:p>
            <a:r>
              <a:rPr lang="en-US" sz="4900" b="1" dirty="0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Should You Purchase a .com Extension?</a:t>
            </a:r>
            <a:r>
              <a:rPr lang="en-US" b="1" dirty="0" smtClean="0">
                <a:latin typeface="David" pitchFamily="34" charset="-79"/>
                <a:cs typeface="David" pitchFamily="34" charset="-79"/>
              </a:rPr>
              <a:t/>
            </a:r>
            <a:br>
              <a:rPr lang="en-US" b="1" dirty="0" smtClean="0">
                <a:latin typeface="David" pitchFamily="34" charset="-79"/>
                <a:cs typeface="David" pitchFamily="34" charset="-79"/>
              </a:rPr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YES!</a:t>
            </a:r>
          </a:p>
          <a:p>
            <a:pPr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Use this formula:</a:t>
            </a:r>
          </a:p>
          <a:p>
            <a:pPr lvl="1"/>
            <a:r>
              <a:rPr lang="en-US" sz="2400" dirty="0" smtClean="0">
                <a:latin typeface="Arial" pitchFamily="34" charset="0"/>
                <a:cs typeface="Arial" pitchFamily="34" charset="0"/>
              </a:rPr>
              <a:t>.com =The Holy Grail (and about as easy to find)</a:t>
            </a:r>
          </a:p>
          <a:p>
            <a:pPr lvl="1"/>
            <a:r>
              <a:rPr lang="en-US" sz="2400" dirty="0" smtClean="0">
                <a:latin typeface="Arial" pitchFamily="34" charset="0"/>
                <a:cs typeface="Arial" pitchFamily="34" charset="0"/>
              </a:rPr>
              <a:t>.org = If you really MUST have that particular domain name.</a:t>
            </a:r>
          </a:p>
          <a:p>
            <a:pPr lvl="1"/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.net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= Some people recommend this, but, frankly, I don’t.</a:t>
            </a:r>
          </a:p>
          <a:p>
            <a:pPr lvl="1"/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lvl="1"/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9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/>
          </a:bodyPr>
          <a:lstStyle/>
          <a:p>
            <a:pPr algn="l"/>
            <a:r>
              <a:rPr lang="en-US" sz="4000" b="1" dirty="0" smtClean="0">
                <a:latin typeface="David" pitchFamily="34" charset="-79"/>
                <a:cs typeface="David" pitchFamily="34" charset="-79"/>
              </a:rPr>
              <a:t>Getting Your </a:t>
            </a:r>
            <a:r>
              <a:rPr lang="en-US" sz="4000" b="1" dirty="0" err="1" smtClean="0">
                <a:latin typeface="David" pitchFamily="34" charset="-79"/>
                <a:cs typeface="David" pitchFamily="34" charset="-79"/>
              </a:rPr>
              <a:t>Akismet</a:t>
            </a:r>
            <a:r>
              <a:rPr lang="en-US" sz="4000" b="1" dirty="0" smtClean="0">
                <a:latin typeface="David" pitchFamily="34" charset="-79"/>
                <a:cs typeface="David" pitchFamily="34" charset="-79"/>
              </a:rPr>
              <a:t> API Key</a:t>
            </a:r>
            <a:endParaRPr lang="en-US" sz="40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068763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 smtClean="0"/>
              <a:t>Following the previous link you’ll </a:t>
            </a:r>
            <a:r>
              <a:rPr lang="en-US" sz="2400" dirty="0"/>
              <a:t>be taken to the API key site, where you’ll have the option of choosing a business or personal API </a:t>
            </a:r>
            <a:r>
              <a:rPr lang="en-US" sz="2400" dirty="0" smtClean="0"/>
              <a:t>key (personal keys are free).</a:t>
            </a: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Enter your first and last name, and email address.</a:t>
            </a: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Choose a username (which does </a:t>
            </a:r>
            <a:r>
              <a:rPr lang="en-US" sz="2400" b="1" u="sng" dirty="0" smtClean="0">
                <a:latin typeface="Arial" pitchFamily="34" charset="0"/>
                <a:cs typeface="Arial" pitchFamily="34" charset="0"/>
              </a:rPr>
              <a:t>not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need to match your blog username).</a:t>
            </a: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If you see the “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Akismet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will email you your API key” message, close out of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Akismet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and go back to your blog Dashboard.</a:t>
            </a: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90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/>
          </a:bodyPr>
          <a:lstStyle/>
          <a:p>
            <a:pPr algn="l"/>
            <a:r>
              <a:rPr lang="en-US" sz="4000" b="1" dirty="0" smtClean="0">
                <a:latin typeface="David" pitchFamily="34" charset="-79"/>
                <a:cs typeface="David" pitchFamily="34" charset="-79"/>
              </a:rPr>
              <a:t>Setting Up Your </a:t>
            </a:r>
            <a:r>
              <a:rPr lang="en-US" sz="4000" b="1" dirty="0" err="1" smtClean="0">
                <a:latin typeface="David" pitchFamily="34" charset="-79"/>
                <a:cs typeface="David" pitchFamily="34" charset="-79"/>
              </a:rPr>
              <a:t>Akismet</a:t>
            </a:r>
            <a:r>
              <a:rPr lang="en-US" sz="4000" b="1" dirty="0" smtClean="0">
                <a:latin typeface="David" pitchFamily="34" charset="-79"/>
                <a:cs typeface="David" pitchFamily="34" charset="-79"/>
              </a:rPr>
              <a:t> </a:t>
            </a:r>
            <a:r>
              <a:rPr lang="en-US" sz="4000" b="1" dirty="0" err="1" smtClean="0">
                <a:latin typeface="David" pitchFamily="34" charset="-79"/>
                <a:cs typeface="David" pitchFamily="34" charset="-79"/>
              </a:rPr>
              <a:t>Plugin</a:t>
            </a:r>
            <a:endParaRPr lang="en-US" sz="40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006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From your blog dashboard, click “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Plugins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”.  </a:t>
            </a: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You’ll then see a list of all your pre-installed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plugins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in the main body of the page (with the headings:  “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Plugin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” and “Description”).</a:t>
            </a:r>
          </a:p>
          <a:p>
            <a:pPr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Click the “Activate” link</a:t>
            </a: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91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pic49-activa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3657600"/>
            <a:ext cx="8305800" cy="1429615"/>
          </a:xfrm>
          <a:prstGeom prst="rect">
            <a:avLst/>
          </a:prstGeom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/>
          </a:bodyPr>
          <a:lstStyle/>
          <a:p>
            <a:pPr algn="l"/>
            <a:r>
              <a:rPr lang="en-US" sz="4000" b="1" dirty="0" smtClean="0">
                <a:latin typeface="David" pitchFamily="34" charset="-79"/>
                <a:cs typeface="David" pitchFamily="34" charset="-79"/>
              </a:rPr>
              <a:t>Setting Up Your </a:t>
            </a:r>
            <a:r>
              <a:rPr lang="en-US" sz="4000" b="1" dirty="0" err="1" smtClean="0">
                <a:latin typeface="David" pitchFamily="34" charset="-79"/>
                <a:cs typeface="David" pitchFamily="34" charset="-79"/>
              </a:rPr>
              <a:t>Akismet</a:t>
            </a:r>
            <a:r>
              <a:rPr lang="en-US" sz="4000" b="1" dirty="0" smtClean="0">
                <a:latin typeface="David" pitchFamily="34" charset="-79"/>
                <a:cs typeface="David" pitchFamily="34" charset="-79"/>
              </a:rPr>
              <a:t> </a:t>
            </a:r>
            <a:r>
              <a:rPr lang="en-US" sz="4000" b="1" dirty="0" err="1" smtClean="0">
                <a:latin typeface="David" pitchFamily="34" charset="-79"/>
                <a:cs typeface="David" pitchFamily="34" charset="-79"/>
              </a:rPr>
              <a:t>Plugin</a:t>
            </a:r>
            <a:endParaRPr lang="en-US" sz="40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2672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Click on the “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Plugins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” tab then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	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“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Akismet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Configuration”</a:t>
            </a:r>
          </a:p>
          <a:p>
            <a:pPr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Click on it and enter your API key number in the text area box that will open to the right…</a:t>
            </a: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92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pic50-akisme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9000" y="2057400"/>
            <a:ext cx="2552700" cy="1651000"/>
          </a:xfrm>
          <a:prstGeom prst="rect">
            <a:avLst/>
          </a:prstGeom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/>
          </a:bodyPr>
          <a:lstStyle/>
          <a:p>
            <a:pPr algn="l"/>
            <a:r>
              <a:rPr lang="en-US" sz="4000" b="1" dirty="0" smtClean="0">
                <a:latin typeface="David" pitchFamily="34" charset="-79"/>
                <a:cs typeface="David" pitchFamily="34" charset="-79"/>
              </a:rPr>
              <a:t>Setting Up Your </a:t>
            </a:r>
            <a:r>
              <a:rPr lang="en-US" sz="4000" b="1" dirty="0" err="1" smtClean="0">
                <a:latin typeface="David" pitchFamily="34" charset="-79"/>
                <a:cs typeface="David" pitchFamily="34" charset="-79"/>
              </a:rPr>
              <a:t>Akismet</a:t>
            </a:r>
            <a:r>
              <a:rPr lang="en-US" sz="4000" b="1" dirty="0" smtClean="0">
                <a:latin typeface="David" pitchFamily="34" charset="-79"/>
                <a:cs typeface="David" pitchFamily="34" charset="-79"/>
              </a:rPr>
              <a:t> </a:t>
            </a:r>
            <a:r>
              <a:rPr lang="en-US" sz="4000" b="1" dirty="0" err="1" smtClean="0">
                <a:latin typeface="David" pitchFamily="34" charset="-79"/>
                <a:cs typeface="David" pitchFamily="34" charset="-79"/>
              </a:rPr>
              <a:t>Plugin</a:t>
            </a:r>
            <a:endParaRPr lang="en-US" sz="40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4724400"/>
            <a:ext cx="8229600" cy="15240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check the “Automatically discard spam comments on posts older than a month” box (below the key number text area box). 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93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pic51-akismet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76400" y="1143000"/>
            <a:ext cx="5639074" cy="3359191"/>
          </a:xfrm>
          <a:prstGeom prst="rect">
            <a:avLst/>
          </a:prstGeom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/>
          </a:bodyPr>
          <a:lstStyle/>
          <a:p>
            <a:pPr algn="l"/>
            <a:r>
              <a:rPr lang="en-US" sz="4000" b="1" dirty="0" smtClean="0">
                <a:latin typeface="David" pitchFamily="34" charset="-79"/>
                <a:cs typeface="David" pitchFamily="34" charset="-79"/>
              </a:rPr>
              <a:t>Searching for </a:t>
            </a:r>
            <a:r>
              <a:rPr lang="en-US" sz="4000" b="1" dirty="0" err="1" smtClean="0">
                <a:latin typeface="David" pitchFamily="34" charset="-79"/>
                <a:cs typeface="David" pitchFamily="34" charset="-79"/>
              </a:rPr>
              <a:t>Plugins</a:t>
            </a:r>
            <a:endParaRPr lang="en-US" sz="40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687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Very similar to searching for themes</a:t>
            </a: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Keep your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plugins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updated to avoid problems</a:t>
            </a: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94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search-plugin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2743200"/>
            <a:ext cx="6212575" cy="3505200"/>
          </a:xfrm>
          <a:prstGeom prst="rect">
            <a:avLst/>
          </a:prstGeom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/>
          </a:bodyPr>
          <a:lstStyle/>
          <a:p>
            <a:pPr algn="l"/>
            <a:r>
              <a:rPr lang="en-US" sz="4000" b="1" dirty="0" smtClean="0">
                <a:latin typeface="David" pitchFamily="34" charset="-79"/>
                <a:cs typeface="David" pitchFamily="34" charset="-79"/>
              </a:rPr>
              <a:t>Some Highly Recommended </a:t>
            </a:r>
            <a:r>
              <a:rPr lang="en-US" sz="4000" b="1" dirty="0" err="1" smtClean="0">
                <a:latin typeface="David" pitchFamily="34" charset="-79"/>
                <a:cs typeface="David" pitchFamily="34" charset="-79"/>
              </a:rPr>
              <a:t>Plugins</a:t>
            </a:r>
            <a:endParaRPr lang="en-US" sz="40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800600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Evermore – summarizes your blog posts.  </a:t>
            </a: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Editorial Calendar – great for visually planning your blog posts for the month</a:t>
            </a: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All in One SEO pack – I consider this one crucial (but you do have to remember to click a button to “enable” it, every time you update it).</a:t>
            </a: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Exclude Pages from Navigation - good if you want to have hidden download pages, etc., in your blog</a:t>
            </a:r>
          </a:p>
          <a:p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FeedBurner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Feedsmith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– another absolute essential</a:t>
            </a: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Google XML Sitemaps – Not all Themes handle this well, but if you can install it without a hitch, it’s great for SEO</a:t>
            </a: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Sociable – Adds buttons to help people share your post on all their favorite social networking sites</a:t>
            </a: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95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3886200"/>
          </a:xfrm>
        </p:spPr>
        <p:txBody>
          <a:bodyPr>
            <a:normAutofit/>
          </a:bodyPr>
          <a:lstStyle/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en-US" sz="4800" b="1" dirty="0" smtClean="0">
                <a:solidFill>
                  <a:srgbClr val="FF0000"/>
                </a:solidFill>
              </a:rPr>
              <a:t>Note to Presenter!</a:t>
            </a:r>
            <a:endParaRPr lang="en-US" sz="4800" dirty="0">
              <a:latin typeface="Arial" pitchFamily="34" charset="0"/>
              <a:cs typeface="Arial" pitchFamily="34" charset="0"/>
            </a:endParaRP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The previous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plugin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list could also be presented as a handout </a:t>
            </a: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96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/>
          </a:bodyPr>
          <a:lstStyle/>
          <a:p>
            <a:pPr algn="l"/>
            <a:r>
              <a:rPr lang="en-US" sz="4000" b="1" dirty="0" smtClean="0">
                <a:latin typeface="David" pitchFamily="34" charset="-79"/>
                <a:cs typeface="David" pitchFamily="34" charset="-79"/>
              </a:rPr>
              <a:t>Adding Posts to Your Blog</a:t>
            </a:r>
            <a:endParaRPr lang="en-US" sz="40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3735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From your dashboard, click on “Add New” in the “Posts” drop-down menu.</a:t>
            </a: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Write directly in the editor box or paste your finished text. </a:t>
            </a: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97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new-pos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3124200"/>
            <a:ext cx="8001000" cy="2965704"/>
          </a:xfrm>
          <a:prstGeom prst="rect">
            <a:avLst/>
          </a:prstGeom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ordpress-logo-2-waterm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/>
          </a:bodyPr>
          <a:lstStyle/>
          <a:p>
            <a:pPr algn="l"/>
            <a:r>
              <a:rPr lang="en-US" sz="4000" b="1" dirty="0" smtClean="0">
                <a:latin typeface="David" pitchFamily="34" charset="-79"/>
                <a:cs typeface="David" pitchFamily="34" charset="-79"/>
              </a:rPr>
              <a:t>Adding Posts to Your Blog</a:t>
            </a:r>
            <a:endParaRPr lang="en-US" sz="40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68763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Make sure you're writing in the “VISUAL” tab, not the “HTML” tab, unless you intend to edit html code. </a:t>
            </a: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Make sure “Allow comments” is checked, under the “Discussion” tab. </a:t>
            </a: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Click on “Categories” in the “Posts” tab drop-down menu – choose category or create new one</a:t>
            </a: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98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228600" y="6172200"/>
            <a:ext cx="533400" cy="457200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1">
            <a:normAutofit/>
          </a:bodyPr>
          <a:lstStyle/>
          <a:p>
            <a:pPr algn="l"/>
            <a:r>
              <a:rPr lang="en-US" sz="4000" b="1" dirty="0" smtClean="0">
                <a:latin typeface="David" pitchFamily="34" charset="-79"/>
                <a:cs typeface="David" pitchFamily="34" charset="-79"/>
              </a:rPr>
              <a:t>Adding Posts to Your Blog</a:t>
            </a:r>
            <a:endParaRPr lang="en-US" sz="40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4648200" cy="4068763"/>
          </a:xfrm>
        </p:spPr>
        <p:txBody>
          <a:bodyPr>
            <a:normAutofit/>
          </a:bodyPr>
          <a:lstStyle/>
          <a:p>
            <a:endParaRPr lang="en-US" sz="2400" dirty="0" smtClean="0"/>
          </a:p>
          <a:p>
            <a:r>
              <a:rPr lang="en-US" sz="2400" dirty="0" smtClean="0"/>
              <a:t>Add </a:t>
            </a:r>
            <a:r>
              <a:rPr lang="en-US" sz="2400" dirty="0"/>
              <a:t>“Post Tags”.  This is for your long-tailed keywords.  </a:t>
            </a:r>
            <a:endParaRPr lang="en-US" sz="2400" dirty="0" smtClean="0"/>
          </a:p>
          <a:p>
            <a:endParaRPr lang="en-US" sz="2400" dirty="0"/>
          </a:p>
          <a:p>
            <a:r>
              <a:rPr lang="en-US" sz="2400" dirty="0" smtClean="0"/>
              <a:t>Insert </a:t>
            </a:r>
            <a:r>
              <a:rPr lang="en-US" sz="2400" dirty="0"/>
              <a:t>between 2-5 of your best keywords/phrases for your post.</a:t>
            </a: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365125"/>
          </a:xfrm>
        </p:spPr>
        <p:txBody>
          <a:bodyPr/>
          <a:lstStyle/>
          <a:p>
            <a:pPr algn="ctr"/>
            <a:fld id="{EFC81DE3-9311-48C2-AA1D-EB2401D47F2A}" type="slidenum">
              <a:rPr lang="en-US" sz="1800" b="1" smtClean="0">
                <a:solidFill>
                  <a:schemeClr val="bg1"/>
                </a:solidFill>
              </a:rPr>
              <a:pPr algn="ctr"/>
              <a:t>99</a:t>
            </a:fld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1600200"/>
            <a:ext cx="2876550" cy="327331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2381</TotalTime>
  <Words>3444</Words>
  <Application>Microsoft Office PowerPoint</Application>
  <PresentationFormat>On-screen Show (4:3)</PresentationFormat>
  <Paragraphs>716</Paragraphs>
  <Slides>107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107</vt:i4>
      </vt:variant>
    </vt:vector>
  </HeadingPairs>
  <TitlesOfParts>
    <vt:vector size="108" baseType="lpstr">
      <vt:lpstr>Office Theme</vt:lpstr>
      <vt:lpstr>WordPress Blog Setup  </vt:lpstr>
      <vt:lpstr>Why Choose a Wordpress Blog?  </vt:lpstr>
      <vt:lpstr>What You’ll Learn </vt:lpstr>
      <vt:lpstr>Why You Need a Hosting Account &amp; Domain Name </vt:lpstr>
      <vt:lpstr>Step #1: Choosing a Strong Domain Name </vt:lpstr>
      <vt:lpstr>What to Avoid When Choosing a Domain Name </vt:lpstr>
      <vt:lpstr>Affiliate Marketing Domain Names </vt:lpstr>
      <vt:lpstr>For Advanced Affiliate Marketing Students </vt:lpstr>
      <vt:lpstr>Should You Purchase a .com Extension? </vt:lpstr>
      <vt:lpstr>Step #2: Find a Domain Registrar &amp; a Webhost </vt:lpstr>
      <vt:lpstr>Using GoDaddy.com to Register Your Domain </vt:lpstr>
      <vt:lpstr>Register Your Domain </vt:lpstr>
      <vt:lpstr>Register Your Domain </vt:lpstr>
      <vt:lpstr>Register Your Domain</vt:lpstr>
      <vt:lpstr>Register Your Domain</vt:lpstr>
      <vt:lpstr>Register Your Domain </vt:lpstr>
      <vt:lpstr>Register Your Domain </vt:lpstr>
      <vt:lpstr>Buying Your Webhosting </vt:lpstr>
      <vt:lpstr>Buying Your Webhosting </vt:lpstr>
      <vt:lpstr>Hosting Differences  </vt:lpstr>
      <vt:lpstr> Purchase Your Hosting Plan  </vt:lpstr>
      <vt:lpstr>Here's What HostGator Looks like:  </vt:lpstr>
      <vt:lpstr>Here’s What MomWebs Looks Like </vt:lpstr>
      <vt:lpstr>Purchase Your Hosting Plan </vt:lpstr>
      <vt:lpstr>Here's What the Screen Will Look Like at Host Gator:  </vt:lpstr>
      <vt:lpstr>And Your Options at MomWebs.com </vt:lpstr>
      <vt:lpstr>Purchase Your Hosting Plan </vt:lpstr>
      <vt:lpstr>Purchase Your Hosting Plan </vt:lpstr>
      <vt:lpstr>Purchase Your Hosting Plan </vt:lpstr>
      <vt:lpstr>Step #3: Changing Nameservers </vt:lpstr>
      <vt:lpstr>Changing Nameservers </vt:lpstr>
      <vt:lpstr>Changing Nameservers </vt:lpstr>
      <vt:lpstr>GoDaddy.com Domain Management </vt:lpstr>
      <vt:lpstr>Changing Nameservers</vt:lpstr>
      <vt:lpstr>Changing Nameservers </vt:lpstr>
      <vt:lpstr>Changing Nameservers </vt:lpstr>
      <vt:lpstr>Logging in to Your Cpanel </vt:lpstr>
      <vt:lpstr>Logging in to Your Cpanel </vt:lpstr>
      <vt:lpstr>Cpanel Opening Screen </vt:lpstr>
      <vt:lpstr>Step #4: Setting Up Email </vt:lpstr>
      <vt:lpstr>Setting Up Email </vt:lpstr>
      <vt:lpstr>How to Check Your Emails </vt:lpstr>
      <vt:lpstr>Step #5: Installing Wordpress </vt:lpstr>
      <vt:lpstr>Installing Wordpress </vt:lpstr>
      <vt:lpstr>Installing Wordpress </vt:lpstr>
      <vt:lpstr>Installing Wordpress </vt:lpstr>
      <vt:lpstr>Installing Wordpress </vt:lpstr>
      <vt:lpstr>Installing Wordpress </vt:lpstr>
      <vt:lpstr>Installing Wordpress </vt:lpstr>
      <vt:lpstr>Installing Wordpress </vt:lpstr>
      <vt:lpstr>Installing Wordpress </vt:lpstr>
      <vt:lpstr>Installing Wordpress </vt:lpstr>
      <vt:lpstr>Installing Wordpress </vt:lpstr>
      <vt:lpstr>Installing Wordpress </vt:lpstr>
      <vt:lpstr>Step #6: Logging in to Your New Blog &amp; Select a Theme </vt:lpstr>
      <vt:lpstr>How To Select a Theme </vt:lpstr>
      <vt:lpstr>Find Free Themes at http://wordpress.org/extend/themes  </vt:lpstr>
      <vt:lpstr>How to Select a Theme </vt:lpstr>
      <vt:lpstr>How to Select a Theme </vt:lpstr>
      <vt:lpstr>Paid vs. Free Themes </vt:lpstr>
      <vt:lpstr>Paid vs. Free Themes </vt:lpstr>
      <vt:lpstr>Step #7: How to Install a Theme </vt:lpstr>
      <vt:lpstr>How To Install a Theme </vt:lpstr>
      <vt:lpstr>How To Install a Themee </vt:lpstr>
      <vt:lpstr>How To Install a Theme </vt:lpstr>
      <vt:lpstr>How To Install a Theme </vt:lpstr>
      <vt:lpstr>Step #8: Customizing Your Settings </vt:lpstr>
      <vt:lpstr>Customizing Your Settings </vt:lpstr>
      <vt:lpstr>Customizing Your Settings </vt:lpstr>
      <vt:lpstr>Customizing Your Settings </vt:lpstr>
      <vt:lpstr>Customizing Your Settings </vt:lpstr>
      <vt:lpstr>Customizing Your Settings</vt:lpstr>
      <vt:lpstr>Customizing Your Settings</vt:lpstr>
      <vt:lpstr>Customizing Your Settings</vt:lpstr>
      <vt:lpstr>Customizing Your Settings</vt:lpstr>
      <vt:lpstr>Customizing Your Settings</vt:lpstr>
      <vt:lpstr>Customizing Your Settings</vt:lpstr>
      <vt:lpstr>Customizing Your Settings</vt:lpstr>
      <vt:lpstr>Customizing Your Settings</vt:lpstr>
      <vt:lpstr>Customizing Avatars</vt:lpstr>
      <vt:lpstr>Customizing Your Settings</vt:lpstr>
      <vt:lpstr>Customizing Your Settings</vt:lpstr>
      <vt:lpstr>Customizing Your Permalinks</vt:lpstr>
      <vt:lpstr>Customizing Your Permalinks</vt:lpstr>
      <vt:lpstr>Customizing Your Permalinks</vt:lpstr>
      <vt:lpstr>Customizing Your Permalinks</vt:lpstr>
      <vt:lpstr>Setting Up Your Akismet Plugin</vt:lpstr>
      <vt:lpstr>Setting Up Your Akismet Plugin</vt:lpstr>
      <vt:lpstr>Setting Up Your Akismet Plugin</vt:lpstr>
      <vt:lpstr>Getting Your Akismet API Key</vt:lpstr>
      <vt:lpstr>Setting Up Your Akismet Plugin</vt:lpstr>
      <vt:lpstr>Setting Up Your Akismet Plugin</vt:lpstr>
      <vt:lpstr>Setting Up Your Akismet Plugin</vt:lpstr>
      <vt:lpstr>Searching for Plugins</vt:lpstr>
      <vt:lpstr>Some Highly Recommended Plugins</vt:lpstr>
      <vt:lpstr>Slide 96</vt:lpstr>
      <vt:lpstr>Adding Posts to Your Blog</vt:lpstr>
      <vt:lpstr>Adding Posts to Your Blog</vt:lpstr>
      <vt:lpstr>Adding Posts to Your Blog</vt:lpstr>
      <vt:lpstr>Adding Photos to Your Posts</vt:lpstr>
      <vt:lpstr>Using the All In One SEO Plugin</vt:lpstr>
      <vt:lpstr>Publishing or Scheduling Your Posts</vt:lpstr>
      <vt:lpstr>Editing Posts</vt:lpstr>
      <vt:lpstr>Creating Pages</vt:lpstr>
      <vt:lpstr>Adding Widgets to Your Design</vt:lpstr>
      <vt:lpstr>Adding Widgets to Your Design</vt:lpstr>
      <vt:lpstr>Note to presenter! Add your call to action here!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2010-11-08T11:54:10Z</dcterms:created>
  <dcterms:modified xsi:type="dcterms:W3CDTF">2010-11-10T13:08:02Z</dcterms:modified>
</cp:coreProperties>
</file>